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5"/>
  </p:notesMasterIdLst>
  <p:handoutMasterIdLst>
    <p:handoutMasterId r:id="rId16"/>
  </p:handoutMasterIdLst>
  <p:sldIdLst>
    <p:sldId id="349" r:id="rId5"/>
    <p:sldId id="357" r:id="rId6"/>
    <p:sldId id="403" r:id="rId7"/>
    <p:sldId id="355" r:id="rId8"/>
    <p:sldId id="474" r:id="rId9"/>
    <p:sldId id="406" r:id="rId10"/>
    <p:sldId id="407" r:id="rId11"/>
    <p:sldId id="409" r:id="rId12"/>
    <p:sldId id="350" r:id="rId13"/>
    <p:sldId id="426" r:id="rId14"/>
  </p:sldIdLst>
  <p:sldSz cx="16256000" cy="9144000"/>
  <p:notesSz cx="6858000" cy="9144000"/>
  <p:embeddedFontLst>
    <p:embeddedFont>
      <p:font typeface="Verdana" panose="020B0604030504040204" pitchFamily="3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Montserrat Light" panose="020B0604020202020204" charset="0"/>
      <p:regular r:id="rId27"/>
      <p: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791"/>
    <a:srgbClr val="FFDA38"/>
    <a:srgbClr val="983955"/>
    <a:srgbClr val="CC6600"/>
    <a:srgbClr val="1EA99D"/>
    <a:srgbClr val="001E64"/>
    <a:srgbClr val="EAEAEA"/>
    <a:srgbClr val="00C890"/>
    <a:srgbClr val="F3F5F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4" autoAdjust="0"/>
    <p:restoredTop sz="94643" autoAdjust="0"/>
  </p:normalViewPr>
  <p:slideViewPr>
    <p:cSldViewPr snapToGrid="0" showGuides="1">
      <p:cViewPr varScale="1">
        <p:scale>
          <a:sx n="64" d="100"/>
          <a:sy n="64" d="100"/>
        </p:scale>
        <p:origin x="653" y="67"/>
      </p:cViewPr>
      <p:guideLst>
        <p:guide orient="horz" pos="2880"/>
        <p:guide pos="51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20" d="100"/>
          <a:sy n="120" d="100"/>
        </p:scale>
        <p:origin x="50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D76B997-0560-5317-7EC8-74852206B6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0CF01377-FF6A-4912-CD88-803498BE6E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12195-45C8-4A81-A7B2-31811467B6CB}" type="datetimeFigureOut">
              <a:rPr lang="en-GB" smtClean="0"/>
              <a:t>30/04/2024</a:t>
            </a:fld>
            <a:endParaRPr lang="en-GB"/>
          </a:p>
        </p:txBody>
      </p:sp>
      <p:sp>
        <p:nvSpPr>
          <p:cNvPr id="4" name="Marcador de pie de página 3">
            <a:extLst>
              <a:ext uri="{FF2B5EF4-FFF2-40B4-BE49-F238E27FC236}">
                <a16:creationId xmlns:a16="http://schemas.microsoft.com/office/drawing/2014/main" id="{A6EBF4F8-A28E-F022-DE2E-6435DC590D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6BD5175D-B536-E98E-5EDB-439AE829B8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EA13B4-4657-4B7B-A0B3-509C2542B125}" type="slidenum">
              <a:rPr lang="en-GB" smtClean="0"/>
              <a:t>‹#›</a:t>
            </a:fld>
            <a:endParaRPr lang="en-GB"/>
          </a:p>
        </p:txBody>
      </p:sp>
    </p:spTree>
    <p:extLst>
      <p:ext uri="{BB962C8B-B14F-4D97-AF65-F5344CB8AC3E}">
        <p14:creationId xmlns:p14="http://schemas.microsoft.com/office/powerpoint/2010/main" val="376292066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5BCEB-C6D8-4619-A4BA-289044F1DACC}" type="datetimeFigureOut">
              <a:rPr lang="en-GB" smtClean="0"/>
              <a:t>30/04/2024</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D33F1-82D1-4B9C-95B0-788C652925FB}" type="slidenum">
              <a:rPr lang="en-GB" smtClean="0"/>
              <a:t>‹#›</a:t>
            </a:fld>
            <a:endParaRPr lang="en-GB"/>
          </a:p>
        </p:txBody>
      </p:sp>
    </p:spTree>
    <p:extLst>
      <p:ext uri="{BB962C8B-B14F-4D97-AF65-F5344CB8AC3E}">
        <p14:creationId xmlns:p14="http://schemas.microsoft.com/office/powerpoint/2010/main" val="401447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E6D33F1-82D1-4B9C-95B0-788C652925FB}" type="slidenum">
              <a:rPr lang="en-GB" smtClean="0"/>
              <a:t>1</a:t>
            </a:fld>
            <a:endParaRPr lang="en-GB" dirty="0"/>
          </a:p>
        </p:txBody>
      </p:sp>
    </p:spTree>
    <p:extLst>
      <p:ext uri="{BB962C8B-B14F-4D97-AF65-F5344CB8AC3E}">
        <p14:creationId xmlns:p14="http://schemas.microsoft.com/office/powerpoint/2010/main" val="111965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BE6D33F1-82D1-4B9C-95B0-788C652925FB}" type="slidenum">
              <a:rPr lang="en-GB" smtClean="0"/>
              <a:t>2</a:t>
            </a:fld>
            <a:endParaRPr lang="en-GB"/>
          </a:p>
        </p:txBody>
      </p:sp>
    </p:spTree>
    <p:extLst>
      <p:ext uri="{BB962C8B-B14F-4D97-AF65-F5344CB8AC3E}">
        <p14:creationId xmlns:p14="http://schemas.microsoft.com/office/powerpoint/2010/main" val="3485476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E6D33F1-82D1-4B9C-95B0-788C652925FB}" type="slidenum">
              <a:rPr lang="en-GB" smtClean="0"/>
              <a:t>3</a:t>
            </a:fld>
            <a:endParaRPr lang="en-GB"/>
          </a:p>
        </p:txBody>
      </p:sp>
    </p:spTree>
    <p:extLst>
      <p:ext uri="{BB962C8B-B14F-4D97-AF65-F5344CB8AC3E}">
        <p14:creationId xmlns:p14="http://schemas.microsoft.com/office/powerpoint/2010/main" val="427526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E6D33F1-82D1-4B9C-95B0-788C652925FB}" type="slidenum">
              <a:rPr lang="en-GB" smtClean="0"/>
              <a:t>9</a:t>
            </a:fld>
            <a:endParaRPr lang="en-GB" dirty="0"/>
          </a:p>
        </p:txBody>
      </p:sp>
    </p:spTree>
    <p:extLst>
      <p:ext uri="{BB962C8B-B14F-4D97-AF65-F5344CB8AC3E}">
        <p14:creationId xmlns:p14="http://schemas.microsoft.com/office/powerpoint/2010/main" val="139512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6D33F1-82D1-4B9C-95B0-788C652925FB}" type="slidenum">
              <a:rPr lang="en-GB" smtClean="0"/>
              <a:t>10</a:t>
            </a:fld>
            <a:endParaRPr lang="en-GB"/>
          </a:p>
        </p:txBody>
      </p:sp>
    </p:spTree>
    <p:extLst>
      <p:ext uri="{BB962C8B-B14F-4D97-AF65-F5344CB8AC3E}">
        <p14:creationId xmlns:p14="http://schemas.microsoft.com/office/powerpoint/2010/main" val="1541901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emf"/><Relationship Id="rId1" Type="http://schemas.openxmlformats.org/officeDocument/2006/relationships/slideMaster" Target="../slideMasters/slideMaster1.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_page">
    <p:bg>
      <p:bgPr>
        <a:solidFill>
          <a:srgbClr val="001E64"/>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343D9-AB24-0440-8C4B-6A245F6B3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151" y="7778377"/>
            <a:ext cx="2446077" cy="721020"/>
          </a:xfrm>
          <a:prstGeom prst="rect">
            <a:avLst/>
          </a:prstGeom>
        </p:spPr>
      </p:pic>
      <p:sp>
        <p:nvSpPr>
          <p:cNvPr id="14" name="CuadroTexto 13">
            <a:extLst>
              <a:ext uri="{FF2B5EF4-FFF2-40B4-BE49-F238E27FC236}">
                <a16:creationId xmlns:a16="http://schemas.microsoft.com/office/drawing/2014/main" id="{5FF41C97-9D3C-D34A-8991-C023E49A8C92}"/>
              </a:ext>
            </a:extLst>
          </p:cNvPr>
          <p:cNvSpPr txBox="1"/>
          <p:nvPr userDrawn="1"/>
        </p:nvSpPr>
        <p:spPr>
          <a:xfrm>
            <a:off x="5745192" y="6514381"/>
            <a:ext cx="0" cy="0"/>
          </a:xfrm>
          <a:prstGeom prst="rect">
            <a:avLst/>
          </a:prstGeom>
        </p:spPr>
        <p:txBody>
          <a:bodyPr wrap="none" rtlCol="0">
            <a:normAutofit fontScale="25000" lnSpcReduction="20000"/>
          </a:bodyPr>
          <a:lstStyle/>
          <a:p>
            <a:pPr algn="l"/>
            <a:endParaRPr lang="es-ES" sz="7000" dirty="0" err="1">
              <a:latin typeface="Montserrat Light" pitchFamily="2" charset="77"/>
              <a:ea typeface="Verdana" panose="020B0604030504040204" pitchFamily="34" charset="0"/>
              <a:cs typeface="Verdana" panose="020B0604030504040204" pitchFamily="34" charset="0"/>
            </a:endParaRPr>
          </a:p>
        </p:txBody>
      </p:sp>
      <p:sp>
        <p:nvSpPr>
          <p:cNvPr id="18" name="Título 17">
            <a:extLst>
              <a:ext uri="{FF2B5EF4-FFF2-40B4-BE49-F238E27FC236}">
                <a16:creationId xmlns:a16="http://schemas.microsoft.com/office/drawing/2014/main" id="{D674546B-8A5C-BF48-BFDF-F60F8D1E8C73}"/>
              </a:ext>
            </a:extLst>
          </p:cNvPr>
          <p:cNvSpPr>
            <a:spLocks noGrp="1"/>
          </p:cNvSpPr>
          <p:nvPr>
            <p:ph type="title" hasCustomPrompt="1"/>
          </p:nvPr>
        </p:nvSpPr>
        <p:spPr>
          <a:xfrm>
            <a:off x="1117600" y="2525322"/>
            <a:ext cx="8376356" cy="1767417"/>
          </a:xfrm>
        </p:spPr>
        <p:txBody>
          <a:bodyPr>
            <a:noAutofit/>
          </a:bodyPr>
          <a:lstStyle>
            <a:lvl1pPr>
              <a:defRPr sz="8000">
                <a:solidFill>
                  <a:srgbClr val="00C890"/>
                </a:solidFill>
              </a:defRPr>
            </a:lvl1pPr>
          </a:lstStyle>
          <a:p>
            <a:r>
              <a:rPr lang="es-ES" dirty="0" err="1"/>
              <a:t>Lorem</a:t>
            </a:r>
            <a:r>
              <a:rPr lang="es-ES" dirty="0"/>
              <a:t/>
            </a:r>
            <a:br>
              <a:rPr lang="es-ES" dirty="0"/>
            </a:br>
            <a:r>
              <a:rPr lang="es-ES" dirty="0" err="1"/>
              <a:t>ipsum</a:t>
            </a:r>
            <a:endParaRPr lang="es-ES" dirty="0"/>
          </a:p>
        </p:txBody>
      </p:sp>
      <p:pic>
        <p:nvPicPr>
          <p:cNvPr id="2" name="Imagen 1">
            <a:extLst>
              <a:ext uri="{FF2B5EF4-FFF2-40B4-BE49-F238E27FC236}">
                <a16:creationId xmlns:a16="http://schemas.microsoft.com/office/drawing/2014/main" id="{2436C0E7-19CC-98C7-C760-4D68905DC7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93070" y="6701"/>
            <a:ext cx="9662930" cy="9126439"/>
          </a:xfrm>
          <a:custGeom>
            <a:avLst/>
            <a:gdLst>
              <a:gd name="connsiteX0" fmla="*/ 7306691 w 7306691"/>
              <a:gd name="connsiteY0" fmla="*/ 0 h 6886638"/>
              <a:gd name="connsiteX1" fmla="*/ 7306691 w 7306691"/>
              <a:gd name="connsiteY1" fmla="*/ 6858000 h 6886638"/>
              <a:gd name="connsiteX2" fmla="*/ 0 w 7306691"/>
              <a:gd name="connsiteY2" fmla="*/ 6886638 h 6886638"/>
              <a:gd name="connsiteX3" fmla="*/ 3506357 w 7306691"/>
              <a:gd name="connsiteY3" fmla="*/ 13645 h 6886638"/>
            </a:gdLst>
            <a:ahLst/>
            <a:cxnLst>
              <a:cxn ang="0">
                <a:pos x="connsiteX0" y="connsiteY0"/>
              </a:cxn>
              <a:cxn ang="0">
                <a:pos x="connsiteX1" y="connsiteY1"/>
              </a:cxn>
              <a:cxn ang="0">
                <a:pos x="connsiteX2" y="connsiteY2"/>
              </a:cxn>
              <a:cxn ang="0">
                <a:pos x="connsiteX3" y="connsiteY3"/>
              </a:cxn>
            </a:cxnLst>
            <a:rect l="l" t="t" r="r" b="b"/>
            <a:pathLst>
              <a:path w="7306691" h="6886638">
                <a:moveTo>
                  <a:pt x="7306691" y="0"/>
                </a:moveTo>
                <a:lnTo>
                  <a:pt x="7306691" y="6858000"/>
                </a:lnTo>
                <a:lnTo>
                  <a:pt x="0" y="6886638"/>
                </a:lnTo>
                <a:lnTo>
                  <a:pt x="3506357" y="13645"/>
                </a:lnTo>
                <a:close/>
              </a:path>
            </a:pathLst>
          </a:custGeom>
        </p:spPr>
      </p:pic>
      <p:pic>
        <p:nvPicPr>
          <p:cNvPr id="5" name="Imagen 4">
            <a:extLst>
              <a:ext uri="{FF2B5EF4-FFF2-40B4-BE49-F238E27FC236}">
                <a16:creationId xmlns:a16="http://schemas.microsoft.com/office/drawing/2014/main" id="{027D5F75-BF66-91F8-F1E7-58C9EB71F478}"/>
              </a:ext>
            </a:extLst>
          </p:cNvPr>
          <p:cNvPicPr>
            <a:picLocks noChangeAspect="1"/>
          </p:cNvPicPr>
          <p:nvPr userDrawn="1"/>
        </p:nvPicPr>
        <p:blipFill>
          <a:blip r:embed="rId4" cstate="screen">
            <a:alphaModFix amt="85000"/>
            <a:extLst>
              <a:ext uri="{28A0092B-C50C-407E-A947-70E740481C1C}">
                <a14:useLocalDpi xmlns:a14="http://schemas.microsoft.com/office/drawing/2010/main"/>
              </a:ext>
            </a:extLst>
          </a:blip>
          <a:stretch>
            <a:fillRect/>
          </a:stretch>
        </p:blipFill>
        <p:spPr>
          <a:xfrm>
            <a:off x="6587718" y="4549430"/>
            <a:ext cx="4691167" cy="4596636"/>
          </a:xfrm>
          <a:prstGeom prst="rect">
            <a:avLst/>
          </a:prstGeom>
        </p:spPr>
      </p:pic>
      <p:sp>
        <p:nvSpPr>
          <p:cNvPr id="8" name="Marcador de texto 7">
            <a:extLst>
              <a:ext uri="{FF2B5EF4-FFF2-40B4-BE49-F238E27FC236}">
                <a16:creationId xmlns:a16="http://schemas.microsoft.com/office/drawing/2014/main" id="{9B8E61B2-2644-FEB0-7A5F-776AF40CCC99}"/>
              </a:ext>
            </a:extLst>
          </p:cNvPr>
          <p:cNvSpPr>
            <a:spLocks noGrp="1"/>
          </p:cNvSpPr>
          <p:nvPr>
            <p:ph type="body" sz="quarter" idx="10" hasCustomPrompt="1"/>
          </p:nvPr>
        </p:nvSpPr>
        <p:spPr>
          <a:xfrm>
            <a:off x="1117600" y="4572000"/>
            <a:ext cx="6197600" cy="914400"/>
          </a:xfrm>
        </p:spPr>
        <p:txBody>
          <a:bodyPr>
            <a:no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Lorem ipsum dolor </a:t>
            </a:r>
            <a:r>
              <a:rPr lang="es-ES" dirty="0" err="1"/>
              <a:t>sit</a:t>
            </a:r>
            <a:r>
              <a:rPr lang="es-ES" dirty="0"/>
              <a:t> </a:t>
            </a:r>
            <a:r>
              <a:rPr lang="es-ES" dirty="0" err="1"/>
              <a:t>amet</a:t>
            </a:r>
            <a:endParaRPr lang="en-GB" dirty="0"/>
          </a:p>
        </p:txBody>
      </p:sp>
    </p:spTree>
    <p:extLst>
      <p:ext uri="{BB962C8B-B14F-4D97-AF65-F5344CB8AC3E}">
        <p14:creationId xmlns:p14="http://schemas.microsoft.com/office/powerpoint/2010/main" val="3720633068"/>
      </p:ext>
    </p:extLst>
  </p:cSld>
  <p:clrMapOvr>
    <a:masterClrMapping/>
  </p:clrMapOvr>
  <p:extLst>
    <p:ext uri="{DCECCB84-F9BA-43D5-87BE-67443E8EF086}">
      <p15:sldGuideLst xmlns:p15="http://schemas.microsoft.com/office/powerpoint/2012/main">
        <p15:guide id="1" orient="horz" pos="2857"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_graphics_5">
    <p:bg>
      <p:bgPr>
        <a:solidFill>
          <a:srgbClr val="EAEAEA"/>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pic>
        <p:nvPicPr>
          <p:cNvPr id="3" name="Imagen 2">
            <a:extLst>
              <a:ext uri="{FF2B5EF4-FFF2-40B4-BE49-F238E27FC236}">
                <a16:creationId xmlns:a16="http://schemas.microsoft.com/office/drawing/2014/main" id="{A4466DF7-5E3B-B041-E2C8-CA5BD024FD6F}"/>
              </a:ext>
            </a:extLst>
          </p:cNvPr>
          <p:cNvPicPr>
            <a:picLocks noChangeAspect="1"/>
          </p:cNvPicPr>
          <p:nvPr userDrawn="1"/>
        </p:nvPicPr>
        <p:blipFill>
          <a:blip r:embed="rId3"/>
          <a:stretch>
            <a:fillRect/>
          </a:stretch>
        </p:blipFill>
        <p:spPr>
          <a:xfrm>
            <a:off x="129567" y="8570412"/>
            <a:ext cx="641113" cy="320557"/>
          </a:xfrm>
          <a:prstGeom prst="rect">
            <a:avLst/>
          </a:prstGeom>
        </p:spPr>
      </p:pic>
      <p:pic>
        <p:nvPicPr>
          <p:cNvPr id="8" name="Imagen 7">
            <a:extLst>
              <a:ext uri="{FF2B5EF4-FFF2-40B4-BE49-F238E27FC236}">
                <a16:creationId xmlns:a16="http://schemas.microsoft.com/office/drawing/2014/main" id="{9263D459-0894-5ABF-F66A-C43F5F83B330}"/>
              </a:ext>
            </a:extLst>
          </p:cNvPr>
          <p:cNvPicPr>
            <a:picLocks noChangeAspect="1"/>
          </p:cNvPicPr>
          <p:nvPr userDrawn="1"/>
        </p:nvPicPr>
        <p:blipFill>
          <a:blip r:embed="rId4"/>
          <a:stretch>
            <a:fillRect/>
          </a:stretch>
        </p:blipFill>
        <p:spPr>
          <a:xfrm>
            <a:off x="0" y="0"/>
            <a:ext cx="7772400" cy="2555176"/>
          </a:xfrm>
          <a:prstGeom prst="rect">
            <a:avLst/>
          </a:prstGeom>
        </p:spPr>
      </p:pic>
      <p:sp>
        <p:nvSpPr>
          <p:cNvPr id="10" name="Marcador de número de diapositiva 70">
            <a:extLst>
              <a:ext uri="{FF2B5EF4-FFF2-40B4-BE49-F238E27FC236}">
                <a16:creationId xmlns:a16="http://schemas.microsoft.com/office/drawing/2014/main" id="{D446FE21-9BDC-7347-826E-1255798380B7}"/>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2" name="Título 1">
            <a:extLst>
              <a:ext uri="{FF2B5EF4-FFF2-40B4-BE49-F238E27FC236}">
                <a16:creationId xmlns:a16="http://schemas.microsoft.com/office/drawing/2014/main" id="{FA253266-03E8-1044-ADC3-E6C98FD7429D}"/>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13" name="Marcador de texto 2">
            <a:extLst>
              <a:ext uri="{FF2B5EF4-FFF2-40B4-BE49-F238E27FC236}">
                <a16:creationId xmlns:a16="http://schemas.microsoft.com/office/drawing/2014/main" id="{C7E45DA6-A312-F64D-A26E-E4263D037D13}"/>
              </a:ext>
            </a:extLst>
          </p:cNvPr>
          <p:cNvSpPr>
            <a:spLocks noGrp="1"/>
          </p:cNvSpPr>
          <p:nvPr>
            <p:ph type="body" idx="1" hasCustomPrompt="1"/>
          </p:nvPr>
        </p:nvSpPr>
        <p:spPr>
          <a:xfrm>
            <a:off x="469553" y="439488"/>
            <a:ext cx="9504000" cy="527831"/>
          </a:xfrm>
        </p:spPr>
        <p:txBody>
          <a:bodyPr>
            <a:noAutofit/>
          </a:bodyPr>
          <a:lstStyle>
            <a:lvl1pPr marL="0" indent="0" algn="l">
              <a:buNone/>
              <a:defRPr sz="3000" b="1" i="0">
                <a:solidFill>
                  <a:srgbClr val="F3F5F2"/>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321709587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_pattern_white">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E5F73F-3AB2-344B-A7CD-03CF6B2CB9B8}"/>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6256000" cy="9144000"/>
          </a:xfrm>
          <a:prstGeom prst="rect">
            <a:avLst/>
          </a:prstGeom>
        </p:spPr>
      </p:pic>
      <p:pic>
        <p:nvPicPr>
          <p:cNvPr id="3" name="Imagen 2">
            <a:extLst>
              <a:ext uri="{FF2B5EF4-FFF2-40B4-BE49-F238E27FC236}">
                <a16:creationId xmlns:a16="http://schemas.microsoft.com/office/drawing/2014/main" id="{D7673D0C-A7FB-F64C-8AE7-EED8049984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pic>
        <p:nvPicPr>
          <p:cNvPr id="4" name="Imagen 3">
            <a:extLst>
              <a:ext uri="{FF2B5EF4-FFF2-40B4-BE49-F238E27FC236}">
                <a16:creationId xmlns:a16="http://schemas.microsoft.com/office/drawing/2014/main" id="{38215E88-1A02-1B41-B4D1-5634EE825EE5}"/>
              </a:ext>
            </a:extLst>
          </p:cNvPr>
          <p:cNvPicPr>
            <a:picLocks noChangeAspect="1"/>
          </p:cNvPicPr>
          <p:nvPr userDrawn="1"/>
        </p:nvPicPr>
        <p:blipFill>
          <a:blip r:embed="rId4"/>
          <a:stretch>
            <a:fillRect/>
          </a:stretch>
        </p:blipFill>
        <p:spPr>
          <a:xfrm>
            <a:off x="129567" y="8570412"/>
            <a:ext cx="641113" cy="320557"/>
          </a:xfrm>
          <a:prstGeom prst="rect">
            <a:avLst/>
          </a:prstGeom>
        </p:spPr>
      </p:pic>
      <p:sp>
        <p:nvSpPr>
          <p:cNvPr id="5" name="Marcador de número de diapositiva 70">
            <a:extLst>
              <a:ext uri="{FF2B5EF4-FFF2-40B4-BE49-F238E27FC236}">
                <a16:creationId xmlns:a16="http://schemas.microsoft.com/office/drawing/2014/main" id="{5FCF46AB-B5D8-0D4F-87F6-C628821321CB}"/>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0" name="Título 1">
            <a:extLst>
              <a:ext uri="{FF2B5EF4-FFF2-40B4-BE49-F238E27FC236}">
                <a16:creationId xmlns:a16="http://schemas.microsoft.com/office/drawing/2014/main" id="{5722B07D-0FF3-1141-9E7E-67EFC543C12A}"/>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11" name="Marcador de texto 2">
            <a:extLst>
              <a:ext uri="{FF2B5EF4-FFF2-40B4-BE49-F238E27FC236}">
                <a16:creationId xmlns:a16="http://schemas.microsoft.com/office/drawing/2014/main" id="{5C6BFF6F-FFCB-E149-9388-11F97FA40334}"/>
              </a:ext>
            </a:extLst>
          </p:cNvPr>
          <p:cNvSpPr>
            <a:spLocks noGrp="1"/>
          </p:cNvSpPr>
          <p:nvPr>
            <p:ph type="body" idx="1" hasCustomPrompt="1"/>
          </p:nvPr>
        </p:nvSpPr>
        <p:spPr>
          <a:xfrm>
            <a:off x="469553" y="439488"/>
            <a:ext cx="9504000" cy="527831"/>
          </a:xfrm>
        </p:spPr>
        <p:txBody>
          <a:bodyPr>
            <a:noAutofit/>
          </a:bodyPr>
          <a:lstStyle>
            <a:lvl1pPr marL="0" indent="0" algn="l">
              <a:buNone/>
              <a:defRPr sz="3000" b="1" i="0">
                <a:solidFill>
                  <a:srgbClr val="001E64"/>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244881174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_pattern_blue">
    <p:bg>
      <p:bgPr>
        <a:solidFill>
          <a:srgbClr val="001E64"/>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FCB723A-B511-1E41-A3BE-BFFAE9263A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 y="0"/>
            <a:ext cx="16251935" cy="9144000"/>
          </a:xfrm>
          <a:prstGeom prst="rect">
            <a:avLst/>
          </a:prstGeom>
        </p:spPr>
      </p:pic>
      <p:pic>
        <p:nvPicPr>
          <p:cNvPr id="2" name="Imagen 1">
            <a:extLst>
              <a:ext uri="{FF2B5EF4-FFF2-40B4-BE49-F238E27FC236}">
                <a16:creationId xmlns:a16="http://schemas.microsoft.com/office/drawing/2014/main" id="{01011E98-78EA-AA40-A551-34A6CF7752CE}"/>
              </a:ext>
            </a:extLst>
          </p:cNvPr>
          <p:cNvPicPr>
            <a:picLocks noChangeAspect="1"/>
          </p:cNvPicPr>
          <p:nvPr userDrawn="1"/>
        </p:nvPicPr>
        <p:blipFill>
          <a:blip r:embed="rId3"/>
          <a:stretch>
            <a:fillRect/>
          </a:stretch>
        </p:blipFill>
        <p:spPr>
          <a:xfrm>
            <a:off x="117019" y="8570412"/>
            <a:ext cx="641113" cy="320557"/>
          </a:xfrm>
          <a:prstGeom prst="rect">
            <a:avLst/>
          </a:prstGeom>
        </p:spPr>
      </p:pic>
      <p:pic>
        <p:nvPicPr>
          <p:cNvPr id="3" name="Imagen 2">
            <a:extLst>
              <a:ext uri="{FF2B5EF4-FFF2-40B4-BE49-F238E27FC236}">
                <a16:creationId xmlns:a16="http://schemas.microsoft.com/office/drawing/2014/main" id="{A33ED3A8-20E9-C246-BAD4-19CE2242F99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277040" y="8570412"/>
            <a:ext cx="1611551" cy="328526"/>
          </a:xfrm>
          <a:prstGeom prst="rect">
            <a:avLst/>
          </a:prstGeom>
        </p:spPr>
      </p:pic>
      <p:pic>
        <p:nvPicPr>
          <p:cNvPr id="4" name="Imagen 3">
            <a:extLst>
              <a:ext uri="{FF2B5EF4-FFF2-40B4-BE49-F238E27FC236}">
                <a16:creationId xmlns:a16="http://schemas.microsoft.com/office/drawing/2014/main" id="{481A001D-8727-B04B-9728-6E3CA86F6D94}"/>
              </a:ext>
            </a:extLst>
          </p:cNvPr>
          <p:cNvPicPr>
            <a:picLocks noChangeAspect="1"/>
          </p:cNvPicPr>
          <p:nvPr userDrawn="1"/>
        </p:nvPicPr>
        <p:blipFill>
          <a:blip r:embed="rId5"/>
          <a:stretch>
            <a:fillRect/>
          </a:stretch>
        </p:blipFill>
        <p:spPr>
          <a:xfrm>
            <a:off x="531543" y="8570411"/>
            <a:ext cx="236199" cy="320557"/>
          </a:xfrm>
          <a:prstGeom prst="rect">
            <a:avLst/>
          </a:prstGeom>
        </p:spPr>
      </p:pic>
      <p:sp>
        <p:nvSpPr>
          <p:cNvPr id="7" name="MSIPCMContentMarking" descr="{&quot;HashCode&quot;:-1403131837,&quot;Placement&quot;:&quot;Footer&quot;,&quot;Top&quot;:702.0343,&quot;Left&quot;:0.0,&quot;SlideWidth&quot;:1280,&quot;SlideHeight&quot;:720}">
            <a:extLst>
              <a:ext uri="{FF2B5EF4-FFF2-40B4-BE49-F238E27FC236}">
                <a16:creationId xmlns:a16="http://schemas.microsoft.com/office/drawing/2014/main" id="{4B07015E-DE3A-9D4A-B66A-6920D8F4B182}"/>
              </a:ext>
            </a:extLst>
          </p:cNvPr>
          <p:cNvSpPr txBox="1"/>
          <p:nvPr userDrawn="1"/>
        </p:nvSpPr>
        <p:spPr>
          <a:xfrm>
            <a:off x="119268" y="8968362"/>
            <a:ext cx="1009494" cy="123111"/>
          </a:xfrm>
          <a:prstGeom prst="rect">
            <a:avLst/>
          </a:prstGeom>
          <a:noFill/>
        </p:spPr>
        <p:txBody>
          <a:bodyPr vert="horz" wrap="square" lIns="0" tIns="0" rIns="0" bIns="0" rtlCol="0" anchor="ctr" anchorCtr="1">
            <a:spAutoFit/>
          </a:bodyPr>
          <a:lstStyle/>
          <a:p>
            <a:pPr algn="l">
              <a:spcBef>
                <a:spcPts val="0"/>
              </a:spcBef>
              <a:spcAft>
                <a:spcPts val="0"/>
              </a:spcAft>
            </a:pPr>
            <a:r>
              <a:rPr lang="es-ES" sz="800" dirty="0" err="1">
                <a:solidFill>
                  <a:srgbClr val="F3F5F2"/>
                </a:solidFill>
                <a:latin typeface="Verdana" panose="020B0604030504040204" pitchFamily="34" charset="0"/>
                <a:ea typeface="Verdana" panose="020B0604030504040204" pitchFamily="34" charset="0"/>
              </a:rPr>
              <a:t>Classified</a:t>
            </a:r>
            <a:r>
              <a:rPr lang="es-ES" sz="800" dirty="0">
                <a:solidFill>
                  <a:srgbClr val="F3F5F2"/>
                </a:solidFill>
                <a:latin typeface="Verdana" panose="020B0604030504040204" pitchFamily="34" charset="0"/>
                <a:ea typeface="Verdana" panose="020B0604030504040204" pitchFamily="34" charset="0"/>
              </a:rPr>
              <a:t> as </a:t>
            </a:r>
            <a:r>
              <a:rPr lang="es-ES" sz="800" dirty="0" err="1">
                <a:solidFill>
                  <a:srgbClr val="F3F5F2"/>
                </a:solidFill>
                <a:latin typeface="Verdana" panose="020B0604030504040204" pitchFamily="34" charset="0"/>
                <a:ea typeface="Verdana" panose="020B0604030504040204" pitchFamily="34" charset="0"/>
              </a:rPr>
              <a:t>Public</a:t>
            </a:r>
            <a:endParaRPr lang="es-ES" sz="800" dirty="0">
              <a:solidFill>
                <a:srgbClr val="F3F5F2"/>
              </a:solidFill>
              <a:latin typeface="Verdana" panose="020B0604030504040204" pitchFamily="34" charset="0"/>
              <a:ea typeface="Verdana" panose="020B0604030504040204" pitchFamily="34" charset="0"/>
            </a:endParaRPr>
          </a:p>
        </p:txBody>
      </p:sp>
      <p:sp>
        <p:nvSpPr>
          <p:cNvPr id="10" name="Título 1">
            <a:extLst>
              <a:ext uri="{FF2B5EF4-FFF2-40B4-BE49-F238E27FC236}">
                <a16:creationId xmlns:a16="http://schemas.microsoft.com/office/drawing/2014/main" id="{E1A706F7-7080-F94E-BCC0-B5726A7EF9BE}"/>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11" name="Marcador de texto 2">
            <a:extLst>
              <a:ext uri="{FF2B5EF4-FFF2-40B4-BE49-F238E27FC236}">
                <a16:creationId xmlns:a16="http://schemas.microsoft.com/office/drawing/2014/main" id="{4ABA0460-11D5-E848-9C1E-46E39F9A783A}"/>
              </a:ext>
            </a:extLst>
          </p:cNvPr>
          <p:cNvSpPr>
            <a:spLocks noGrp="1"/>
          </p:cNvSpPr>
          <p:nvPr>
            <p:ph type="body" idx="1" hasCustomPrompt="1"/>
          </p:nvPr>
        </p:nvSpPr>
        <p:spPr>
          <a:xfrm>
            <a:off x="469553" y="439488"/>
            <a:ext cx="9504000" cy="527830"/>
          </a:xfrm>
        </p:spPr>
        <p:txBody>
          <a:bodyPr>
            <a:noAutofit/>
          </a:bodyPr>
          <a:lstStyle>
            <a:lvl1pPr marL="0" indent="0" algn="l">
              <a:buNone/>
              <a:defRPr sz="3000" b="1" i="0">
                <a:solidFill>
                  <a:srgbClr val="F3F5F2"/>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6" name="Marcador de número de diapositiva 70">
            <a:extLst>
              <a:ext uri="{FF2B5EF4-FFF2-40B4-BE49-F238E27FC236}">
                <a16:creationId xmlns:a16="http://schemas.microsoft.com/office/drawing/2014/main" id="{4DC3C366-AA03-795D-35E1-C458C2E84293}"/>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Tree>
    <p:extLst>
      <p:ext uri="{BB962C8B-B14F-4D97-AF65-F5344CB8AC3E}">
        <p14:creationId xmlns:p14="http://schemas.microsoft.com/office/powerpoint/2010/main" val="4145341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_Closure">
    <p:bg>
      <p:bgPr>
        <a:solidFill>
          <a:srgbClr val="001E64"/>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4179F85-6CF6-0700-0B43-47C565B9F33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0" y="5410106"/>
            <a:ext cx="3838131" cy="3760788"/>
          </a:xfrm>
          <a:prstGeom prst="rect">
            <a:avLst/>
          </a:prstGeom>
        </p:spPr>
      </p:pic>
      <p:sp>
        <p:nvSpPr>
          <p:cNvPr id="14" name="CuadroTexto 13">
            <a:extLst>
              <a:ext uri="{FF2B5EF4-FFF2-40B4-BE49-F238E27FC236}">
                <a16:creationId xmlns:a16="http://schemas.microsoft.com/office/drawing/2014/main" id="{5FF41C97-9D3C-D34A-8991-C023E49A8C92}"/>
              </a:ext>
            </a:extLst>
          </p:cNvPr>
          <p:cNvSpPr txBox="1"/>
          <p:nvPr userDrawn="1"/>
        </p:nvSpPr>
        <p:spPr>
          <a:xfrm>
            <a:off x="5745192" y="6514381"/>
            <a:ext cx="0" cy="0"/>
          </a:xfrm>
          <a:prstGeom prst="rect">
            <a:avLst/>
          </a:prstGeom>
        </p:spPr>
        <p:txBody>
          <a:bodyPr wrap="none" rtlCol="0">
            <a:normAutofit fontScale="25000" lnSpcReduction="20000"/>
          </a:bodyPr>
          <a:lstStyle/>
          <a:p>
            <a:pPr algn="l"/>
            <a:endParaRPr lang="es-ES" sz="7000" dirty="0" err="1">
              <a:latin typeface="Montserrat Light" pitchFamily="2" charset="77"/>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3" y="4034"/>
            <a:ext cx="4676775" cy="9144000"/>
          </a:xfrm>
          <a:prstGeom prst="rect">
            <a:avLst/>
          </a:prstGeom>
        </p:spPr>
      </p:pic>
    </p:spTree>
    <p:extLst>
      <p:ext uri="{BB962C8B-B14F-4D97-AF65-F5344CB8AC3E}">
        <p14:creationId xmlns:p14="http://schemas.microsoft.com/office/powerpoint/2010/main" val="1647502902"/>
      </p:ext>
    </p:extLst>
  </p:cSld>
  <p:clrMapOvr>
    <a:masterClrMapping/>
  </p:clrMapOvr>
  <p:extLst>
    <p:ext uri="{DCECCB84-F9BA-43D5-87BE-67443E8EF086}">
      <p15:sldGuideLst xmlns:p15="http://schemas.microsoft.com/office/powerpoint/2012/main">
        <p15:guide id="1" orient="horz" pos="2857" userDrawn="1">
          <p15:clr>
            <a:srgbClr val="FBAE40"/>
          </p15:clr>
        </p15:guide>
        <p15:guide id="2" pos="5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dice">
    <p:bg>
      <p:bgPr>
        <a:solidFill>
          <a:srgbClr val="00C890"/>
        </a:solidFill>
        <a:effectLst/>
      </p:bgPr>
    </p:bg>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88F74C07-9EE0-9421-C383-342B2FE7AF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42"/>
          <a:stretch/>
        </p:blipFill>
        <p:spPr>
          <a:xfrm>
            <a:off x="-14885" y="0"/>
            <a:ext cx="4659057" cy="9103522"/>
          </a:xfrm>
          <a:prstGeom prst="rect">
            <a:avLst/>
          </a:prstGeom>
        </p:spPr>
      </p:pic>
      <p:pic>
        <p:nvPicPr>
          <p:cNvPr id="3" name="Imagen 2">
            <a:extLst>
              <a:ext uri="{FF2B5EF4-FFF2-40B4-BE49-F238E27FC236}">
                <a16:creationId xmlns:a16="http://schemas.microsoft.com/office/drawing/2014/main" id="{A4466DF7-5E3B-B041-E2C8-CA5BD024FD6F}"/>
              </a:ext>
            </a:extLst>
          </p:cNvPr>
          <p:cNvPicPr>
            <a:picLocks noChangeAspect="1"/>
          </p:cNvPicPr>
          <p:nvPr userDrawn="1"/>
        </p:nvPicPr>
        <p:blipFill>
          <a:blip r:embed="rId3"/>
          <a:stretch>
            <a:fillRect/>
          </a:stretch>
        </p:blipFill>
        <p:spPr>
          <a:xfrm>
            <a:off x="117019" y="8570412"/>
            <a:ext cx="641113" cy="320557"/>
          </a:xfrm>
          <a:prstGeom prst="rect">
            <a:avLst/>
          </a:prstGeom>
        </p:spPr>
      </p:pic>
      <p:pic>
        <p:nvPicPr>
          <p:cNvPr id="12" name="Imagen 11">
            <a:extLst>
              <a:ext uri="{FF2B5EF4-FFF2-40B4-BE49-F238E27FC236}">
                <a16:creationId xmlns:a16="http://schemas.microsoft.com/office/drawing/2014/main" id="{4A516F2C-8159-028D-C82B-3DF77F1D4612}"/>
              </a:ext>
            </a:extLst>
          </p:cNvPr>
          <p:cNvPicPr>
            <a:picLocks noChangeAspect="1"/>
          </p:cNvPicPr>
          <p:nvPr userDrawn="1"/>
        </p:nvPicPr>
        <p:blipFill>
          <a:blip r:embed="rId4"/>
          <a:stretch>
            <a:fillRect/>
          </a:stretch>
        </p:blipFill>
        <p:spPr>
          <a:xfrm>
            <a:off x="95272" y="8564398"/>
            <a:ext cx="544286" cy="326571"/>
          </a:xfrm>
          <a:prstGeom prst="rect">
            <a:avLst/>
          </a:prstGeom>
        </p:spPr>
      </p:pic>
      <p:pic>
        <p:nvPicPr>
          <p:cNvPr id="6" name="Imagen 5">
            <a:extLst>
              <a:ext uri="{FF2B5EF4-FFF2-40B4-BE49-F238E27FC236}">
                <a16:creationId xmlns:a16="http://schemas.microsoft.com/office/drawing/2014/main" id="{9825FB1B-1128-C2A6-9B41-435358611FF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4277035" y="8569112"/>
            <a:ext cx="1611551" cy="328525"/>
          </a:xfrm>
          <a:prstGeom prst="rect">
            <a:avLst/>
          </a:prstGeom>
        </p:spPr>
      </p:pic>
      <p:sp>
        <p:nvSpPr>
          <p:cNvPr id="7" name="Marcador de número de diapositiva 70">
            <a:extLst>
              <a:ext uri="{FF2B5EF4-FFF2-40B4-BE49-F238E27FC236}">
                <a16:creationId xmlns:a16="http://schemas.microsoft.com/office/drawing/2014/main" id="{7D348F67-83A8-D448-8715-D2EC2615AEB8}"/>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8" name="Marcador de número de diapositiva 70">
            <a:extLst>
              <a:ext uri="{FF2B5EF4-FFF2-40B4-BE49-F238E27FC236}">
                <a16:creationId xmlns:a16="http://schemas.microsoft.com/office/drawing/2014/main" id="{6C3B5155-EDAB-3C44-A2E7-520ADED5104E}"/>
              </a:ext>
            </a:extLst>
          </p:cNvPr>
          <p:cNvSpPr txBox="1">
            <a:spLocks/>
          </p:cNvSpPr>
          <p:nvPr userDrawn="1"/>
        </p:nvSpPr>
        <p:spPr>
          <a:xfrm>
            <a:off x="754760" y="8623218"/>
            <a:ext cx="2085888"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hangingPunct="0">
              <a:defRPr/>
            </a:pPr>
            <a:r>
              <a:rPr lang="es-ES" sz="1100" kern="0" spc="300" dirty="0">
                <a:solidFill>
                  <a:schemeClr val="bg1"/>
                </a:solidFill>
                <a:latin typeface="Verdana" panose="020B0604030504040204" pitchFamily="34" charset="0"/>
                <a:ea typeface="Verdana" panose="020B0604030504040204" pitchFamily="34" charset="0"/>
                <a:cs typeface="Verdana" panose="020B0604030504040204" pitchFamily="34" charset="0"/>
                <a:sym typeface="Helvetica Neue"/>
              </a:rPr>
              <a:t>LOREM IPSUM</a:t>
            </a:r>
          </a:p>
        </p:txBody>
      </p:sp>
      <p:sp>
        <p:nvSpPr>
          <p:cNvPr id="15" name="Marcador de texto 2">
            <a:extLst>
              <a:ext uri="{FF2B5EF4-FFF2-40B4-BE49-F238E27FC236}">
                <a16:creationId xmlns:a16="http://schemas.microsoft.com/office/drawing/2014/main" id="{AE38C142-983F-E748-A447-583C72356748}"/>
              </a:ext>
            </a:extLst>
          </p:cNvPr>
          <p:cNvSpPr>
            <a:spLocks noGrp="1"/>
          </p:cNvSpPr>
          <p:nvPr>
            <p:ph type="body" idx="1" hasCustomPrompt="1"/>
          </p:nvPr>
        </p:nvSpPr>
        <p:spPr>
          <a:xfrm>
            <a:off x="7111395" y="911191"/>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10" name="Paralelogramo 1">
            <a:extLst>
              <a:ext uri="{FF2B5EF4-FFF2-40B4-BE49-F238E27FC236}">
                <a16:creationId xmlns:a16="http://schemas.microsoft.com/office/drawing/2014/main" id="{71F0CC91-561D-5C4F-B7EC-CD84E2FA11F1}"/>
              </a:ext>
            </a:extLst>
          </p:cNvPr>
          <p:cNvSpPr/>
          <p:nvPr/>
        </p:nvSpPr>
        <p:spPr>
          <a:xfrm>
            <a:off x="5174726" y="624974"/>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11" name="Paralelogramo 1">
            <a:extLst>
              <a:ext uri="{FF2B5EF4-FFF2-40B4-BE49-F238E27FC236}">
                <a16:creationId xmlns:a16="http://schemas.microsoft.com/office/drawing/2014/main" id="{1226336D-5DCC-7E46-A1AC-9E8E85FD30DB}"/>
              </a:ext>
            </a:extLst>
          </p:cNvPr>
          <p:cNvSpPr/>
          <p:nvPr/>
        </p:nvSpPr>
        <p:spPr>
          <a:xfrm>
            <a:off x="4317041" y="2298148"/>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id="{2CD624D1-FDF9-9E4F-872F-8EC2CC3BB1F9}"/>
              </a:ext>
            </a:extLst>
          </p:cNvPr>
          <p:cNvPicPr>
            <a:picLocks noChangeAspect="1"/>
          </p:cNvPicPr>
          <p:nvPr/>
        </p:nvPicPr>
        <p:blipFill>
          <a:blip r:embed="rId6"/>
          <a:stretch>
            <a:fillRect/>
          </a:stretch>
        </p:blipFill>
        <p:spPr>
          <a:xfrm>
            <a:off x="-57876" y="5895500"/>
            <a:ext cx="3349731" cy="3290668"/>
          </a:xfrm>
          <a:prstGeom prst="rect">
            <a:avLst/>
          </a:prstGeom>
        </p:spPr>
      </p:pic>
      <p:pic>
        <p:nvPicPr>
          <p:cNvPr id="17" name="unnamed.png" descr="unnamed.png">
            <a:extLst>
              <a:ext uri="{FF2B5EF4-FFF2-40B4-BE49-F238E27FC236}">
                <a16:creationId xmlns:a16="http://schemas.microsoft.com/office/drawing/2014/main" id="{61441746-BC3E-674C-AF51-53A63DC2124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654" y="7250720"/>
            <a:ext cx="1099519" cy="1452732"/>
          </a:xfrm>
          <a:prstGeom prst="rect">
            <a:avLst/>
          </a:prstGeom>
          <a:ln w="3175">
            <a:miter lim="400000"/>
          </a:ln>
        </p:spPr>
      </p:pic>
      <p:sp>
        <p:nvSpPr>
          <p:cNvPr id="19" name="Línea">
            <a:extLst>
              <a:ext uri="{FF2B5EF4-FFF2-40B4-BE49-F238E27FC236}">
                <a16:creationId xmlns:a16="http://schemas.microsoft.com/office/drawing/2014/main" id="{510A498F-519A-944F-BA41-E0037BA47503}"/>
              </a:ext>
            </a:extLst>
          </p:cNvPr>
          <p:cNvSpPr/>
          <p:nvPr/>
        </p:nvSpPr>
        <p:spPr>
          <a:xfrm>
            <a:off x="9109929" y="1434180"/>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24" name="Línea">
            <a:extLst>
              <a:ext uri="{FF2B5EF4-FFF2-40B4-BE49-F238E27FC236}">
                <a16:creationId xmlns:a16="http://schemas.microsoft.com/office/drawing/2014/main" id="{F79F1535-BF1E-4F48-997B-3B7C31E47911}"/>
              </a:ext>
            </a:extLst>
          </p:cNvPr>
          <p:cNvSpPr/>
          <p:nvPr/>
        </p:nvSpPr>
        <p:spPr>
          <a:xfrm>
            <a:off x="8328686" y="3123496"/>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27" name="Paralelogramo 1">
            <a:extLst>
              <a:ext uri="{FF2B5EF4-FFF2-40B4-BE49-F238E27FC236}">
                <a16:creationId xmlns:a16="http://schemas.microsoft.com/office/drawing/2014/main" id="{E622B4B7-82E8-0844-987F-87C3D9C2F030}"/>
              </a:ext>
            </a:extLst>
          </p:cNvPr>
          <p:cNvSpPr/>
          <p:nvPr/>
        </p:nvSpPr>
        <p:spPr>
          <a:xfrm>
            <a:off x="3456054" y="3986672"/>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28" name="Línea">
            <a:extLst>
              <a:ext uri="{FF2B5EF4-FFF2-40B4-BE49-F238E27FC236}">
                <a16:creationId xmlns:a16="http://schemas.microsoft.com/office/drawing/2014/main" id="{AC6F7B56-846B-4C46-9BE2-8357139369AB}"/>
              </a:ext>
            </a:extLst>
          </p:cNvPr>
          <p:cNvSpPr/>
          <p:nvPr/>
        </p:nvSpPr>
        <p:spPr>
          <a:xfrm>
            <a:off x="7406497" y="4795878"/>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32" name="Paralelogramo 1">
            <a:extLst>
              <a:ext uri="{FF2B5EF4-FFF2-40B4-BE49-F238E27FC236}">
                <a16:creationId xmlns:a16="http://schemas.microsoft.com/office/drawing/2014/main" id="{2CCE6DAC-43B2-B344-89F8-789048438918}"/>
              </a:ext>
            </a:extLst>
          </p:cNvPr>
          <p:cNvSpPr/>
          <p:nvPr/>
        </p:nvSpPr>
        <p:spPr>
          <a:xfrm>
            <a:off x="2608650" y="5651425"/>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34" name="Línea">
            <a:extLst>
              <a:ext uri="{FF2B5EF4-FFF2-40B4-BE49-F238E27FC236}">
                <a16:creationId xmlns:a16="http://schemas.microsoft.com/office/drawing/2014/main" id="{42B26969-5558-D648-A596-E774C9F85E22}"/>
              </a:ext>
            </a:extLst>
          </p:cNvPr>
          <p:cNvSpPr/>
          <p:nvPr/>
        </p:nvSpPr>
        <p:spPr>
          <a:xfrm>
            <a:off x="6620295" y="6476773"/>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37" name="1">
            <a:extLst>
              <a:ext uri="{FF2B5EF4-FFF2-40B4-BE49-F238E27FC236}">
                <a16:creationId xmlns:a16="http://schemas.microsoft.com/office/drawing/2014/main" id="{8A33EC8D-8117-354F-9211-6724F32C3876}"/>
              </a:ext>
            </a:extLst>
          </p:cNvPr>
          <p:cNvSpPr txBox="1"/>
          <p:nvPr/>
        </p:nvSpPr>
        <p:spPr>
          <a:xfrm>
            <a:off x="9207186" y="6175940"/>
            <a:ext cx="469680" cy="600934"/>
          </a:xfrm>
          <a:prstGeom prst="rect">
            <a:avLst/>
          </a:prstGeom>
          <a:ln w="3175">
            <a:miter lim="400000"/>
          </a:ln>
          <a:extLst>
            <a:ext uri="{C572A759-6A51-4108-AA02-DFA0A04FC94B}">
              <ma14:wrappingTextBoxFlag xmlns="" xmlns:ma14="http://schemas.microsoft.com/office/mac/drawingml/2011/main" val="1"/>
            </a:ext>
          </a:extLst>
        </p:spPr>
        <p:txBody>
          <a:bodyPr wrap="none" lIns="47625" tIns="47625" rIns="47625" bIns="47625" anchor="ctr">
            <a:spAutoFit/>
          </a:bodyPr>
          <a:lstStyle>
            <a:lvl1pPr defTabSz="584200">
              <a:lnSpc>
                <a:spcPct val="80000"/>
              </a:lnSpc>
              <a:defRPr sz="4100">
                <a:solidFill>
                  <a:srgbClr val="15458A"/>
                </a:solidFill>
                <a:latin typeface="Calibri"/>
                <a:ea typeface="Calibri"/>
                <a:cs typeface="Calibri"/>
                <a:sym typeface="Calibri"/>
              </a:defRPr>
            </a:lvl1pPr>
          </a:lstStyle>
          <a:p>
            <a:pPr marL="0" marR="0" lvl="0" indent="0" algn="ctr" defTabSz="584200" eaLnBrk="1" fontAlgn="auto" latinLnBrk="0" hangingPunct="0">
              <a:lnSpc>
                <a:spcPct val="80000"/>
              </a:lnSpc>
              <a:spcBef>
                <a:spcPts val="0"/>
              </a:spcBef>
              <a:spcAft>
                <a:spcPts val="0"/>
              </a:spcAft>
              <a:buClrTx/>
              <a:buSzTx/>
              <a:buFontTx/>
              <a:buNone/>
              <a:tabLst/>
              <a:defRPr/>
            </a:pPr>
            <a:r>
              <a:rPr kumimoji="0" lang="en-GB" sz="4100" b="1" i="0" u="none" strike="noStrike" kern="0" cap="none" spc="0" normalizeH="0" baseline="0" noProof="0" dirty="0">
                <a:ln>
                  <a:noFill/>
                </a:ln>
                <a:solidFill>
                  <a:srgbClr val="00C890"/>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1</a:t>
            </a:r>
          </a:p>
        </p:txBody>
      </p:sp>
      <p:grpSp>
        <p:nvGrpSpPr>
          <p:cNvPr id="102" name="Grupo 101">
            <a:extLst>
              <a:ext uri="{FF2B5EF4-FFF2-40B4-BE49-F238E27FC236}">
                <a16:creationId xmlns:a16="http://schemas.microsoft.com/office/drawing/2014/main" id="{C2BC1BC1-38D2-124C-97BF-7B78F4C9EE7A}"/>
              </a:ext>
            </a:extLst>
          </p:cNvPr>
          <p:cNvGrpSpPr/>
          <p:nvPr userDrawn="1"/>
        </p:nvGrpSpPr>
        <p:grpSpPr>
          <a:xfrm>
            <a:off x="8855851" y="2318056"/>
            <a:ext cx="6501803" cy="6151900"/>
            <a:chOff x="8855851" y="2318056"/>
            <a:chExt cx="6501803" cy="6151900"/>
          </a:xfrm>
        </p:grpSpPr>
        <p:sp>
          <p:nvSpPr>
            <p:cNvPr id="39" name="Paralelogramo 1">
              <a:extLst>
                <a:ext uri="{FF2B5EF4-FFF2-40B4-BE49-F238E27FC236}">
                  <a16:creationId xmlns:a16="http://schemas.microsoft.com/office/drawing/2014/main" id="{DEBDC9F5-1235-4B42-B0FC-40F5CBB14B3C}"/>
                </a:ext>
              </a:extLst>
            </p:cNvPr>
            <p:cNvSpPr/>
            <p:nvPr/>
          </p:nvSpPr>
          <p:spPr>
            <a:xfrm>
              <a:off x="10574523" y="2318056"/>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40" name="Paralelogramo 1">
              <a:extLst>
                <a:ext uri="{FF2B5EF4-FFF2-40B4-BE49-F238E27FC236}">
                  <a16:creationId xmlns:a16="http://schemas.microsoft.com/office/drawing/2014/main" id="{EC783E81-BFD3-8C40-AEE2-ECE48E9F2B23}"/>
                </a:ext>
              </a:extLst>
            </p:cNvPr>
            <p:cNvSpPr/>
            <p:nvPr/>
          </p:nvSpPr>
          <p:spPr>
            <a:xfrm>
              <a:off x="9716838" y="3991230"/>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41" name="Línea">
              <a:extLst>
                <a:ext uri="{FF2B5EF4-FFF2-40B4-BE49-F238E27FC236}">
                  <a16:creationId xmlns:a16="http://schemas.microsoft.com/office/drawing/2014/main" id="{E1327D35-D842-D34A-97D9-DDF912996AEA}"/>
                </a:ext>
              </a:extLst>
            </p:cNvPr>
            <p:cNvSpPr/>
            <p:nvPr/>
          </p:nvSpPr>
          <p:spPr>
            <a:xfrm>
              <a:off x="14509726" y="3127262"/>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46" name="Línea">
              <a:extLst>
                <a:ext uri="{FF2B5EF4-FFF2-40B4-BE49-F238E27FC236}">
                  <a16:creationId xmlns:a16="http://schemas.microsoft.com/office/drawing/2014/main" id="{8FEC1889-CF69-7B45-BF30-7A0C2B15DB3F}"/>
                </a:ext>
              </a:extLst>
            </p:cNvPr>
            <p:cNvSpPr/>
            <p:nvPr/>
          </p:nvSpPr>
          <p:spPr>
            <a:xfrm>
              <a:off x="13728483" y="4816578"/>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49" name="Paralelogramo 1">
              <a:extLst>
                <a:ext uri="{FF2B5EF4-FFF2-40B4-BE49-F238E27FC236}">
                  <a16:creationId xmlns:a16="http://schemas.microsoft.com/office/drawing/2014/main" id="{166FC85D-BBDD-3249-93A5-A9883D5D16F0}"/>
                </a:ext>
              </a:extLst>
            </p:cNvPr>
            <p:cNvSpPr/>
            <p:nvPr/>
          </p:nvSpPr>
          <p:spPr>
            <a:xfrm>
              <a:off x="8855851" y="5679754"/>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50" name="Línea">
              <a:extLst>
                <a:ext uri="{FF2B5EF4-FFF2-40B4-BE49-F238E27FC236}">
                  <a16:creationId xmlns:a16="http://schemas.microsoft.com/office/drawing/2014/main" id="{C3285DA1-419A-0649-9CAE-5A319AB374CE}"/>
                </a:ext>
              </a:extLst>
            </p:cNvPr>
            <p:cNvSpPr/>
            <p:nvPr/>
          </p:nvSpPr>
          <p:spPr>
            <a:xfrm>
              <a:off x="12806294" y="6488960"/>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59" name="1">
              <a:extLst>
                <a:ext uri="{FF2B5EF4-FFF2-40B4-BE49-F238E27FC236}">
                  <a16:creationId xmlns:a16="http://schemas.microsoft.com/office/drawing/2014/main" id="{D569C6C2-F7FD-1349-86A8-13E36843B129}"/>
                </a:ext>
              </a:extLst>
            </p:cNvPr>
            <p:cNvSpPr txBox="1"/>
            <p:nvPr/>
          </p:nvSpPr>
          <p:spPr>
            <a:xfrm>
              <a:off x="14606983" y="7869022"/>
              <a:ext cx="469680" cy="600934"/>
            </a:xfrm>
            <a:prstGeom prst="rect">
              <a:avLst/>
            </a:prstGeom>
            <a:ln w="3175">
              <a:miter lim="400000"/>
            </a:ln>
            <a:extLst>
              <a:ext uri="{C572A759-6A51-4108-AA02-DFA0A04FC94B}">
                <ma14:wrappingTextBoxFlag xmlns="" xmlns:ma14="http://schemas.microsoft.com/office/mac/drawingml/2011/main" val="1"/>
              </a:ext>
            </a:extLst>
          </p:spPr>
          <p:txBody>
            <a:bodyPr wrap="none" lIns="47625" tIns="47625" rIns="47625" bIns="47625" anchor="ctr">
              <a:spAutoFit/>
            </a:bodyPr>
            <a:lstStyle>
              <a:lvl1pPr defTabSz="584200">
                <a:lnSpc>
                  <a:spcPct val="80000"/>
                </a:lnSpc>
                <a:defRPr sz="4100">
                  <a:solidFill>
                    <a:srgbClr val="15458A"/>
                  </a:solidFill>
                  <a:latin typeface="Calibri"/>
                  <a:ea typeface="Calibri"/>
                  <a:cs typeface="Calibri"/>
                  <a:sym typeface="Calibri"/>
                </a:defRPr>
              </a:lvl1pPr>
            </a:lstStyle>
            <a:p>
              <a:pPr marL="0" marR="0" lvl="0" indent="0" algn="ctr" defTabSz="584200" eaLnBrk="1" fontAlgn="auto" latinLnBrk="0" hangingPunct="0">
                <a:lnSpc>
                  <a:spcPct val="80000"/>
                </a:lnSpc>
                <a:spcBef>
                  <a:spcPts val="0"/>
                </a:spcBef>
                <a:spcAft>
                  <a:spcPts val="0"/>
                </a:spcAft>
                <a:buClrTx/>
                <a:buSzTx/>
                <a:buFontTx/>
                <a:buNone/>
                <a:tabLst/>
                <a:defRPr/>
              </a:pPr>
              <a:r>
                <a:rPr kumimoji="0" lang="en-GB" sz="4100" b="1" i="0" u="none" strike="noStrike" kern="0" cap="none" spc="0" normalizeH="0" baseline="0" noProof="0" dirty="0">
                  <a:ln>
                    <a:noFill/>
                  </a:ln>
                  <a:solidFill>
                    <a:srgbClr val="00C890"/>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1</a:t>
              </a:r>
            </a:p>
          </p:txBody>
        </p:sp>
      </p:grpSp>
      <p:sp>
        <p:nvSpPr>
          <p:cNvPr id="63" name="Marcador de texto 2">
            <a:extLst>
              <a:ext uri="{FF2B5EF4-FFF2-40B4-BE49-F238E27FC236}">
                <a16:creationId xmlns:a16="http://schemas.microsoft.com/office/drawing/2014/main" id="{75BF78A9-9B0E-7041-BC2B-9D5B2DCDFBD7}"/>
              </a:ext>
            </a:extLst>
          </p:cNvPr>
          <p:cNvSpPr>
            <a:spLocks noGrp="1"/>
          </p:cNvSpPr>
          <p:nvPr userDrawn="1">
            <p:ph type="body" idx="11" hasCustomPrompt="1"/>
          </p:nvPr>
        </p:nvSpPr>
        <p:spPr>
          <a:xfrm>
            <a:off x="754760" y="334520"/>
            <a:ext cx="2594970" cy="565674"/>
          </a:xfrm>
        </p:spPr>
        <p:txBody>
          <a:bodyPr>
            <a:noAutofit/>
          </a:bodyPr>
          <a:lstStyle>
            <a:lvl1pPr marL="0" indent="0" algn="l">
              <a:buNone/>
              <a:defRPr sz="3000" b="1"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endParaRPr lang="es-ES" dirty="0"/>
          </a:p>
        </p:txBody>
      </p:sp>
      <p:sp>
        <p:nvSpPr>
          <p:cNvPr id="67" name="Marcador de texto 2">
            <a:extLst>
              <a:ext uri="{FF2B5EF4-FFF2-40B4-BE49-F238E27FC236}">
                <a16:creationId xmlns:a16="http://schemas.microsoft.com/office/drawing/2014/main" id="{22C57B88-6800-E843-87A5-D2BF74951C92}"/>
              </a:ext>
            </a:extLst>
          </p:cNvPr>
          <p:cNvSpPr>
            <a:spLocks noGrp="1"/>
          </p:cNvSpPr>
          <p:nvPr userDrawn="1">
            <p:ph type="body" idx="12" hasCustomPrompt="1"/>
          </p:nvPr>
        </p:nvSpPr>
        <p:spPr>
          <a:xfrm>
            <a:off x="6315528" y="2587591"/>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68" name="Marcador de texto 2">
            <a:extLst>
              <a:ext uri="{FF2B5EF4-FFF2-40B4-BE49-F238E27FC236}">
                <a16:creationId xmlns:a16="http://schemas.microsoft.com/office/drawing/2014/main" id="{987FDA68-9580-9949-91DF-50CF2E3474DD}"/>
              </a:ext>
            </a:extLst>
          </p:cNvPr>
          <p:cNvSpPr>
            <a:spLocks noGrp="1"/>
          </p:cNvSpPr>
          <p:nvPr userDrawn="1">
            <p:ph type="body" idx="14" hasCustomPrompt="1"/>
          </p:nvPr>
        </p:nvSpPr>
        <p:spPr>
          <a:xfrm>
            <a:off x="4622195" y="5957325"/>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69" name="Marcador de texto 2">
            <a:extLst>
              <a:ext uri="{FF2B5EF4-FFF2-40B4-BE49-F238E27FC236}">
                <a16:creationId xmlns:a16="http://schemas.microsoft.com/office/drawing/2014/main" id="{A35BBC69-A579-3D42-8074-3084FAEAA1CD}"/>
              </a:ext>
            </a:extLst>
          </p:cNvPr>
          <p:cNvSpPr>
            <a:spLocks noGrp="1"/>
          </p:cNvSpPr>
          <p:nvPr userDrawn="1">
            <p:ph type="body" idx="15" hasCustomPrompt="1"/>
          </p:nvPr>
        </p:nvSpPr>
        <p:spPr>
          <a:xfrm>
            <a:off x="5468861" y="4280925"/>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4" name="Marcador de texto 2">
            <a:extLst>
              <a:ext uri="{FF2B5EF4-FFF2-40B4-BE49-F238E27FC236}">
                <a16:creationId xmlns:a16="http://schemas.microsoft.com/office/drawing/2014/main" id="{15DB5709-9FB9-1549-A03B-EEF00B24FD51}"/>
              </a:ext>
            </a:extLst>
          </p:cNvPr>
          <p:cNvSpPr>
            <a:spLocks noGrp="1"/>
          </p:cNvSpPr>
          <p:nvPr userDrawn="1">
            <p:ph type="body" idx="16" hasCustomPrompt="1"/>
          </p:nvPr>
        </p:nvSpPr>
        <p:spPr>
          <a:xfrm>
            <a:off x="12496195" y="2604523"/>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5" name="Marcador de texto 2">
            <a:extLst>
              <a:ext uri="{FF2B5EF4-FFF2-40B4-BE49-F238E27FC236}">
                <a16:creationId xmlns:a16="http://schemas.microsoft.com/office/drawing/2014/main" id="{A2A9E94E-8B48-8A49-A668-B7254A86CF72}"/>
              </a:ext>
            </a:extLst>
          </p:cNvPr>
          <p:cNvSpPr>
            <a:spLocks noGrp="1"/>
          </p:cNvSpPr>
          <p:nvPr userDrawn="1">
            <p:ph type="body" idx="17" hasCustomPrompt="1"/>
          </p:nvPr>
        </p:nvSpPr>
        <p:spPr>
          <a:xfrm>
            <a:off x="11700328" y="4280923"/>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7" name="Marcador de texto 2">
            <a:extLst>
              <a:ext uri="{FF2B5EF4-FFF2-40B4-BE49-F238E27FC236}">
                <a16:creationId xmlns:a16="http://schemas.microsoft.com/office/drawing/2014/main" id="{A1149FA6-7FDA-4A47-A07D-E4F44B2C7EE9}"/>
              </a:ext>
            </a:extLst>
          </p:cNvPr>
          <p:cNvSpPr>
            <a:spLocks noGrp="1"/>
          </p:cNvSpPr>
          <p:nvPr userDrawn="1">
            <p:ph type="body" idx="19" hasCustomPrompt="1"/>
          </p:nvPr>
        </p:nvSpPr>
        <p:spPr>
          <a:xfrm>
            <a:off x="10853661" y="5974257"/>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82" name="Marcador de texto 2">
            <a:extLst>
              <a:ext uri="{FF2B5EF4-FFF2-40B4-BE49-F238E27FC236}">
                <a16:creationId xmlns:a16="http://schemas.microsoft.com/office/drawing/2014/main" id="{86808422-DD68-9F4B-AB82-3147C2CE4D34}"/>
              </a:ext>
            </a:extLst>
          </p:cNvPr>
          <p:cNvSpPr>
            <a:spLocks noGrp="1"/>
          </p:cNvSpPr>
          <p:nvPr userDrawn="1">
            <p:ph type="body" idx="20" hasCustomPrompt="1"/>
          </p:nvPr>
        </p:nvSpPr>
        <p:spPr>
          <a:xfrm>
            <a:off x="10085446" y="1254453"/>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3" name="Marcador de texto 2">
            <a:extLst>
              <a:ext uri="{FF2B5EF4-FFF2-40B4-BE49-F238E27FC236}">
                <a16:creationId xmlns:a16="http://schemas.microsoft.com/office/drawing/2014/main" id="{E87D167E-1F2D-9044-B621-77F531072304}"/>
              </a:ext>
            </a:extLst>
          </p:cNvPr>
          <p:cNvSpPr>
            <a:spLocks noGrp="1"/>
          </p:cNvSpPr>
          <p:nvPr userDrawn="1">
            <p:ph type="body" idx="21" hasCustomPrompt="1"/>
          </p:nvPr>
        </p:nvSpPr>
        <p:spPr>
          <a:xfrm>
            <a:off x="9289579" y="2930853"/>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4" name="Marcador de texto 2">
            <a:extLst>
              <a:ext uri="{FF2B5EF4-FFF2-40B4-BE49-F238E27FC236}">
                <a16:creationId xmlns:a16="http://schemas.microsoft.com/office/drawing/2014/main" id="{C857902A-2E6C-8E44-A95F-D1AF7163289D}"/>
              </a:ext>
            </a:extLst>
          </p:cNvPr>
          <p:cNvSpPr>
            <a:spLocks noGrp="1"/>
          </p:cNvSpPr>
          <p:nvPr userDrawn="1">
            <p:ph type="body" idx="22" hasCustomPrompt="1"/>
          </p:nvPr>
        </p:nvSpPr>
        <p:spPr>
          <a:xfrm>
            <a:off x="7596246" y="6300587"/>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5" name="Marcador de texto 2">
            <a:extLst>
              <a:ext uri="{FF2B5EF4-FFF2-40B4-BE49-F238E27FC236}">
                <a16:creationId xmlns:a16="http://schemas.microsoft.com/office/drawing/2014/main" id="{73910AF7-6DA0-2F46-A9B1-30E57BE33096}"/>
              </a:ext>
            </a:extLst>
          </p:cNvPr>
          <p:cNvSpPr>
            <a:spLocks noGrp="1"/>
          </p:cNvSpPr>
          <p:nvPr userDrawn="1">
            <p:ph type="body" idx="23" hasCustomPrompt="1"/>
          </p:nvPr>
        </p:nvSpPr>
        <p:spPr>
          <a:xfrm>
            <a:off x="8442912" y="4624187"/>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6" name="Marcador de texto 2">
            <a:extLst>
              <a:ext uri="{FF2B5EF4-FFF2-40B4-BE49-F238E27FC236}">
                <a16:creationId xmlns:a16="http://schemas.microsoft.com/office/drawing/2014/main" id="{CCF4A003-6D0E-7E40-9500-65A025644B79}"/>
              </a:ext>
            </a:extLst>
          </p:cNvPr>
          <p:cNvSpPr>
            <a:spLocks noGrp="1"/>
          </p:cNvSpPr>
          <p:nvPr userDrawn="1">
            <p:ph type="body" idx="24" hasCustomPrompt="1"/>
          </p:nvPr>
        </p:nvSpPr>
        <p:spPr>
          <a:xfrm>
            <a:off x="15453313" y="2964719"/>
            <a:ext cx="700293"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7" name="Marcador de texto 2">
            <a:extLst>
              <a:ext uri="{FF2B5EF4-FFF2-40B4-BE49-F238E27FC236}">
                <a16:creationId xmlns:a16="http://schemas.microsoft.com/office/drawing/2014/main" id="{6B9F9C88-F098-E749-AEFE-657CAE9141EF}"/>
              </a:ext>
            </a:extLst>
          </p:cNvPr>
          <p:cNvSpPr>
            <a:spLocks noGrp="1"/>
          </p:cNvSpPr>
          <p:nvPr userDrawn="1">
            <p:ph type="body" idx="25" hasCustomPrompt="1"/>
          </p:nvPr>
        </p:nvSpPr>
        <p:spPr>
          <a:xfrm>
            <a:off x="14657446" y="4641119"/>
            <a:ext cx="149616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9" name="Marcador de texto 2">
            <a:extLst>
              <a:ext uri="{FF2B5EF4-FFF2-40B4-BE49-F238E27FC236}">
                <a16:creationId xmlns:a16="http://schemas.microsoft.com/office/drawing/2014/main" id="{8F500D3D-C265-B340-B108-E2DAE4670A00}"/>
              </a:ext>
            </a:extLst>
          </p:cNvPr>
          <p:cNvSpPr>
            <a:spLocks noGrp="1"/>
          </p:cNvSpPr>
          <p:nvPr userDrawn="1">
            <p:ph type="body" idx="27" hasCustomPrompt="1"/>
          </p:nvPr>
        </p:nvSpPr>
        <p:spPr>
          <a:xfrm>
            <a:off x="13810778" y="6334453"/>
            <a:ext cx="2342827" cy="600932"/>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1" name="Marcador de texto 2">
            <a:extLst>
              <a:ext uri="{FF2B5EF4-FFF2-40B4-BE49-F238E27FC236}">
                <a16:creationId xmlns:a16="http://schemas.microsoft.com/office/drawing/2014/main" id="{8A8BAB51-1346-9245-82CA-81BEC434D8A4}"/>
              </a:ext>
            </a:extLst>
          </p:cNvPr>
          <p:cNvSpPr>
            <a:spLocks noGrp="1"/>
          </p:cNvSpPr>
          <p:nvPr userDrawn="1">
            <p:ph type="body" idx="28" hasCustomPrompt="1"/>
          </p:nvPr>
        </p:nvSpPr>
        <p:spPr>
          <a:xfrm>
            <a:off x="4999563" y="900194"/>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2" name="Marcador de texto 2">
            <a:extLst>
              <a:ext uri="{FF2B5EF4-FFF2-40B4-BE49-F238E27FC236}">
                <a16:creationId xmlns:a16="http://schemas.microsoft.com/office/drawing/2014/main" id="{9E1D57E8-60DD-7C48-B6DF-1512391CAC4E}"/>
              </a:ext>
            </a:extLst>
          </p:cNvPr>
          <p:cNvSpPr>
            <a:spLocks noGrp="1"/>
          </p:cNvSpPr>
          <p:nvPr userDrawn="1">
            <p:ph type="body" idx="29" hasCustomPrompt="1"/>
          </p:nvPr>
        </p:nvSpPr>
        <p:spPr>
          <a:xfrm>
            <a:off x="4152896" y="2576594"/>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3" name="Marcador de texto 2">
            <a:extLst>
              <a:ext uri="{FF2B5EF4-FFF2-40B4-BE49-F238E27FC236}">
                <a16:creationId xmlns:a16="http://schemas.microsoft.com/office/drawing/2014/main" id="{00E02063-0241-BF4E-8FF0-118DCFB28C74}"/>
              </a:ext>
            </a:extLst>
          </p:cNvPr>
          <p:cNvSpPr>
            <a:spLocks noGrp="1"/>
          </p:cNvSpPr>
          <p:nvPr userDrawn="1">
            <p:ph type="body" idx="30" hasCustomPrompt="1"/>
          </p:nvPr>
        </p:nvSpPr>
        <p:spPr>
          <a:xfrm>
            <a:off x="3255429" y="42699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4" name="Marcador de texto 2">
            <a:extLst>
              <a:ext uri="{FF2B5EF4-FFF2-40B4-BE49-F238E27FC236}">
                <a16:creationId xmlns:a16="http://schemas.microsoft.com/office/drawing/2014/main" id="{601E0C70-4F64-3F45-95A1-32BCAC7CB210}"/>
              </a:ext>
            </a:extLst>
          </p:cNvPr>
          <p:cNvSpPr>
            <a:spLocks noGrp="1"/>
          </p:cNvSpPr>
          <p:nvPr userDrawn="1">
            <p:ph type="body" idx="31" hasCustomPrompt="1"/>
          </p:nvPr>
        </p:nvSpPr>
        <p:spPr>
          <a:xfrm>
            <a:off x="2425696" y="59463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5" name="Marcador de texto 2">
            <a:extLst>
              <a:ext uri="{FF2B5EF4-FFF2-40B4-BE49-F238E27FC236}">
                <a16:creationId xmlns:a16="http://schemas.microsoft.com/office/drawing/2014/main" id="{2750E1BA-C0F0-4B44-B7F7-1CED649DE8DA}"/>
              </a:ext>
            </a:extLst>
          </p:cNvPr>
          <p:cNvSpPr>
            <a:spLocks noGrp="1"/>
          </p:cNvSpPr>
          <p:nvPr userDrawn="1">
            <p:ph type="body" idx="32" hasCustomPrompt="1"/>
          </p:nvPr>
        </p:nvSpPr>
        <p:spPr>
          <a:xfrm>
            <a:off x="10401297" y="25935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6" name="Marcador de texto 2">
            <a:extLst>
              <a:ext uri="{FF2B5EF4-FFF2-40B4-BE49-F238E27FC236}">
                <a16:creationId xmlns:a16="http://schemas.microsoft.com/office/drawing/2014/main" id="{88BAA75B-B2D3-A94F-9DB1-6E8E08D942F9}"/>
              </a:ext>
            </a:extLst>
          </p:cNvPr>
          <p:cNvSpPr>
            <a:spLocks noGrp="1"/>
          </p:cNvSpPr>
          <p:nvPr userDrawn="1">
            <p:ph type="body" idx="33" hasCustomPrompt="1"/>
          </p:nvPr>
        </p:nvSpPr>
        <p:spPr>
          <a:xfrm>
            <a:off x="9554630" y="42699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7" name="Marcador de texto 2">
            <a:extLst>
              <a:ext uri="{FF2B5EF4-FFF2-40B4-BE49-F238E27FC236}">
                <a16:creationId xmlns:a16="http://schemas.microsoft.com/office/drawing/2014/main" id="{77512E22-16D8-EA4B-AAEF-CDA76EB4DAE6}"/>
              </a:ext>
            </a:extLst>
          </p:cNvPr>
          <p:cNvSpPr>
            <a:spLocks noGrp="1"/>
          </p:cNvSpPr>
          <p:nvPr userDrawn="1">
            <p:ph type="body" idx="34" hasCustomPrompt="1"/>
          </p:nvPr>
        </p:nvSpPr>
        <p:spPr>
          <a:xfrm>
            <a:off x="8657163" y="5963260"/>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Tree>
    <p:extLst>
      <p:ext uri="{BB962C8B-B14F-4D97-AF65-F5344CB8AC3E}">
        <p14:creationId xmlns:p14="http://schemas.microsoft.com/office/powerpoint/2010/main" val="477755347"/>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_graphics_3">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sp>
        <p:nvSpPr>
          <p:cNvPr id="6" name="Rectángulo 5">
            <a:extLst>
              <a:ext uri="{FF2B5EF4-FFF2-40B4-BE49-F238E27FC236}">
                <a16:creationId xmlns:a16="http://schemas.microsoft.com/office/drawing/2014/main" id="{F722C735-F0DA-1502-E75B-0CE98CC91E2C}"/>
              </a:ext>
            </a:extLst>
          </p:cNvPr>
          <p:cNvSpPr/>
          <p:nvPr userDrawn="1"/>
        </p:nvSpPr>
        <p:spPr>
          <a:xfrm>
            <a:off x="0" y="0"/>
            <a:ext cx="9507416" cy="1559169"/>
          </a:xfrm>
          <a:prstGeom prst="rect">
            <a:avLst/>
          </a:pr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pic>
        <p:nvPicPr>
          <p:cNvPr id="7" name="Imagen 6">
            <a:extLst>
              <a:ext uri="{FF2B5EF4-FFF2-40B4-BE49-F238E27FC236}">
                <a16:creationId xmlns:a16="http://schemas.microsoft.com/office/drawing/2014/main" id="{56A8A9B2-9045-D93C-5C99-FFB79D5666D8}"/>
              </a:ext>
            </a:extLst>
          </p:cNvPr>
          <p:cNvPicPr>
            <a:picLocks noChangeAspect="1"/>
          </p:cNvPicPr>
          <p:nvPr userDrawn="1"/>
        </p:nvPicPr>
        <p:blipFill>
          <a:blip r:embed="rId3"/>
          <a:stretch>
            <a:fillRect/>
          </a:stretch>
        </p:blipFill>
        <p:spPr>
          <a:xfrm>
            <a:off x="4909683" y="0"/>
            <a:ext cx="6531430" cy="1559170"/>
          </a:xfrm>
          <a:prstGeom prst="rect">
            <a:avLst/>
          </a:prstGeom>
        </p:spPr>
      </p:pic>
      <p:pic>
        <p:nvPicPr>
          <p:cNvPr id="9" name="Imagen 8">
            <a:extLst>
              <a:ext uri="{FF2B5EF4-FFF2-40B4-BE49-F238E27FC236}">
                <a16:creationId xmlns:a16="http://schemas.microsoft.com/office/drawing/2014/main" id="{7B3C5E2A-F008-6B22-5D37-A304F3283B43}"/>
              </a:ext>
            </a:extLst>
          </p:cNvPr>
          <p:cNvPicPr>
            <a:picLocks noChangeAspect="1"/>
          </p:cNvPicPr>
          <p:nvPr userDrawn="1"/>
        </p:nvPicPr>
        <p:blipFill>
          <a:blip r:embed="rId4"/>
          <a:stretch>
            <a:fillRect/>
          </a:stretch>
        </p:blipFill>
        <p:spPr>
          <a:xfrm>
            <a:off x="129567" y="8570412"/>
            <a:ext cx="641113" cy="320557"/>
          </a:xfrm>
          <a:prstGeom prst="rect">
            <a:avLst/>
          </a:prstGeom>
        </p:spPr>
      </p:pic>
      <p:sp>
        <p:nvSpPr>
          <p:cNvPr id="8" name="Marcador de número de diapositiva 70">
            <a:extLst>
              <a:ext uri="{FF2B5EF4-FFF2-40B4-BE49-F238E27FC236}">
                <a16:creationId xmlns:a16="http://schemas.microsoft.com/office/drawing/2014/main" id="{A2AFB008-7F90-6F43-87A0-39CD912E7659}"/>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0" name="Título 1">
            <a:extLst>
              <a:ext uri="{FF2B5EF4-FFF2-40B4-BE49-F238E27FC236}">
                <a16:creationId xmlns:a16="http://schemas.microsoft.com/office/drawing/2014/main" id="{76F98ECD-036D-7F49-BC13-A3EC332D5B2D}"/>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LC NAME (MODEL USED)</a:t>
            </a:r>
            <a:endParaRPr lang="en-GB" dirty="0"/>
          </a:p>
        </p:txBody>
      </p:sp>
      <p:sp>
        <p:nvSpPr>
          <p:cNvPr id="3" name="Marcador de texto 2">
            <a:extLst>
              <a:ext uri="{FF2B5EF4-FFF2-40B4-BE49-F238E27FC236}">
                <a16:creationId xmlns:a16="http://schemas.microsoft.com/office/drawing/2014/main" id="{65EC4CBB-13A9-BE01-EB5C-60C8384909C2}"/>
              </a:ext>
            </a:extLst>
          </p:cNvPr>
          <p:cNvSpPr>
            <a:spLocks noGrp="1"/>
          </p:cNvSpPr>
          <p:nvPr>
            <p:ph type="body" idx="1" hasCustomPrompt="1"/>
          </p:nvPr>
        </p:nvSpPr>
        <p:spPr>
          <a:xfrm>
            <a:off x="469553" y="439488"/>
            <a:ext cx="9504000" cy="527830"/>
          </a:xfrm>
        </p:spPr>
        <p:txBody>
          <a:bodyPr>
            <a:noAutofit/>
          </a:bodyPr>
          <a:lstStyle>
            <a:lvl1pPr marL="0" indent="0" algn="l">
              <a:buNone/>
              <a:defRPr sz="3000" b="1" i="0">
                <a:solidFill>
                  <a:srgbClr val="F3F5F2"/>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4026159529"/>
      </p:ext>
    </p:extLst>
  </p:cSld>
  <p:clrMapOvr>
    <a:masterClrMapping/>
  </p:clrMapOvr>
  <p:extLst>
    <p:ext uri="{DCECCB84-F9BA-43D5-87BE-67443E8EF086}">
      <p15:sldGuideLst xmlns:p15="http://schemas.microsoft.com/office/powerpoint/2012/main">
        <p15:guide id="1" orient="horz" pos="2880">
          <p15:clr>
            <a:srgbClr val="FBAE40"/>
          </p15:clr>
        </p15:guide>
        <p15:guide id="2" pos="720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97B059F9-C3C3-D645-95C7-9EEB5C336E7F}"/>
              </a:ext>
            </a:extLst>
          </p:cNvPr>
          <p:cNvSpPr>
            <a:spLocks noGrp="1"/>
          </p:cNvSpPr>
          <p:nvPr>
            <p:ph type="body" idx="10" hasCustomPrompt="1"/>
          </p:nvPr>
        </p:nvSpPr>
        <p:spPr>
          <a:xfrm>
            <a:off x="1178487" y="1586193"/>
            <a:ext cx="6776636" cy="1498312"/>
          </a:xfrm>
        </p:spPr>
        <p:txBody>
          <a:bodyPr>
            <a:noAutofit/>
          </a:bodyPr>
          <a:lstStyle>
            <a:lvl1pPr marL="0" indent="0" algn="l">
              <a:buNone/>
              <a:defRPr sz="12000" b="0"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endParaRPr lang="es-ES" dirty="0"/>
          </a:p>
        </p:txBody>
      </p:sp>
      <p:sp>
        <p:nvSpPr>
          <p:cNvPr id="21" name="Título 1">
            <a:extLst>
              <a:ext uri="{FF2B5EF4-FFF2-40B4-BE49-F238E27FC236}">
                <a16:creationId xmlns:a16="http://schemas.microsoft.com/office/drawing/2014/main" id="{0FD924C3-D2D3-0146-AC7E-A8E67021D509}"/>
              </a:ext>
            </a:extLst>
          </p:cNvPr>
          <p:cNvSpPr>
            <a:spLocks noGrp="1"/>
          </p:cNvSpPr>
          <p:nvPr>
            <p:ph type="title" hasCustomPrompt="1"/>
          </p:nvPr>
        </p:nvSpPr>
        <p:spPr>
          <a:xfrm>
            <a:off x="1178487" y="4908288"/>
            <a:ext cx="6776636"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22" name="Marcador de texto 2">
            <a:extLst>
              <a:ext uri="{FF2B5EF4-FFF2-40B4-BE49-F238E27FC236}">
                <a16:creationId xmlns:a16="http://schemas.microsoft.com/office/drawing/2014/main" id="{96E5B8B0-B652-A847-9FD9-77B262758775}"/>
              </a:ext>
            </a:extLst>
          </p:cNvPr>
          <p:cNvSpPr>
            <a:spLocks noGrp="1"/>
          </p:cNvSpPr>
          <p:nvPr>
            <p:ph type="body" idx="1" hasCustomPrompt="1"/>
          </p:nvPr>
        </p:nvSpPr>
        <p:spPr>
          <a:xfrm>
            <a:off x="1178487" y="3084505"/>
            <a:ext cx="6776636" cy="1823783"/>
          </a:xfrm>
        </p:spPr>
        <p:txBody>
          <a:bodyPr>
            <a:noAutofit/>
          </a:bodyPr>
          <a:lstStyle>
            <a:lvl1pPr marL="0" indent="0" algn="l">
              <a:buNone/>
              <a:defRPr sz="6000" b="1" i="0">
                <a:solidFill>
                  <a:srgbClr val="001E64"/>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pic>
        <p:nvPicPr>
          <p:cNvPr id="8" name="Imagen 7">
            <a:extLst>
              <a:ext uri="{FF2B5EF4-FFF2-40B4-BE49-F238E27FC236}">
                <a16:creationId xmlns:a16="http://schemas.microsoft.com/office/drawing/2014/main" id="{A1005D7A-F8C0-C34A-86AC-5B3F81E648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151" y="8229600"/>
            <a:ext cx="2300372" cy="468947"/>
          </a:xfrm>
          <a:prstGeom prst="rect">
            <a:avLst/>
          </a:prstGeom>
        </p:spPr>
      </p:pic>
      <p:pic>
        <p:nvPicPr>
          <p:cNvPr id="2" name="Imagen 1">
            <a:extLst>
              <a:ext uri="{FF2B5EF4-FFF2-40B4-BE49-F238E27FC236}">
                <a16:creationId xmlns:a16="http://schemas.microsoft.com/office/drawing/2014/main" id="{D9DFF684-CA38-1FD1-DDC1-E68BBB99A1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075" b="-1"/>
          <a:stretch/>
        </p:blipFill>
        <p:spPr>
          <a:xfrm>
            <a:off x="6440670" y="0"/>
            <a:ext cx="7455804" cy="9145484"/>
          </a:xfrm>
          <a:prstGeom prst="rect">
            <a:avLst/>
          </a:prstGeom>
        </p:spPr>
      </p:pic>
    </p:spTree>
    <p:extLst>
      <p:ext uri="{BB962C8B-B14F-4D97-AF65-F5344CB8AC3E}">
        <p14:creationId xmlns:p14="http://schemas.microsoft.com/office/powerpoint/2010/main" val="58577252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bg>
      <p:bgPr>
        <a:solidFill>
          <a:srgbClr val="00C890"/>
        </a:solidFill>
        <a:effectLst/>
      </p:bgPr>
    </p:bg>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88F74C07-9EE0-9421-C383-342B2FE7AF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42"/>
          <a:stretch/>
        </p:blipFill>
        <p:spPr>
          <a:xfrm>
            <a:off x="-14885" y="0"/>
            <a:ext cx="4659057" cy="9103522"/>
          </a:xfrm>
          <a:prstGeom prst="rect">
            <a:avLst/>
          </a:prstGeom>
        </p:spPr>
      </p:pic>
      <p:pic>
        <p:nvPicPr>
          <p:cNvPr id="3" name="Imagen 2">
            <a:extLst>
              <a:ext uri="{FF2B5EF4-FFF2-40B4-BE49-F238E27FC236}">
                <a16:creationId xmlns:a16="http://schemas.microsoft.com/office/drawing/2014/main" id="{A4466DF7-5E3B-B041-E2C8-CA5BD024FD6F}"/>
              </a:ext>
            </a:extLst>
          </p:cNvPr>
          <p:cNvPicPr>
            <a:picLocks noChangeAspect="1"/>
          </p:cNvPicPr>
          <p:nvPr userDrawn="1"/>
        </p:nvPicPr>
        <p:blipFill>
          <a:blip r:embed="rId3"/>
          <a:stretch>
            <a:fillRect/>
          </a:stretch>
        </p:blipFill>
        <p:spPr>
          <a:xfrm>
            <a:off x="117019" y="8570412"/>
            <a:ext cx="641113" cy="320557"/>
          </a:xfrm>
          <a:prstGeom prst="rect">
            <a:avLst/>
          </a:prstGeom>
        </p:spPr>
      </p:pic>
      <p:pic>
        <p:nvPicPr>
          <p:cNvPr id="12" name="Imagen 11">
            <a:extLst>
              <a:ext uri="{FF2B5EF4-FFF2-40B4-BE49-F238E27FC236}">
                <a16:creationId xmlns:a16="http://schemas.microsoft.com/office/drawing/2014/main" id="{4A516F2C-8159-028D-C82B-3DF77F1D4612}"/>
              </a:ext>
            </a:extLst>
          </p:cNvPr>
          <p:cNvPicPr>
            <a:picLocks noChangeAspect="1"/>
          </p:cNvPicPr>
          <p:nvPr userDrawn="1"/>
        </p:nvPicPr>
        <p:blipFill>
          <a:blip r:embed="rId4"/>
          <a:stretch>
            <a:fillRect/>
          </a:stretch>
        </p:blipFill>
        <p:spPr>
          <a:xfrm>
            <a:off x="95272" y="8564398"/>
            <a:ext cx="544286" cy="326571"/>
          </a:xfrm>
          <a:prstGeom prst="rect">
            <a:avLst/>
          </a:prstGeom>
        </p:spPr>
      </p:pic>
      <p:pic>
        <p:nvPicPr>
          <p:cNvPr id="6" name="Imagen 5">
            <a:extLst>
              <a:ext uri="{FF2B5EF4-FFF2-40B4-BE49-F238E27FC236}">
                <a16:creationId xmlns:a16="http://schemas.microsoft.com/office/drawing/2014/main" id="{9825FB1B-1128-C2A6-9B41-435358611FF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4277035" y="8569112"/>
            <a:ext cx="1611551" cy="328525"/>
          </a:xfrm>
          <a:prstGeom prst="rect">
            <a:avLst/>
          </a:prstGeom>
        </p:spPr>
      </p:pic>
      <p:sp>
        <p:nvSpPr>
          <p:cNvPr id="7" name="Marcador de número de diapositiva 70">
            <a:extLst>
              <a:ext uri="{FF2B5EF4-FFF2-40B4-BE49-F238E27FC236}">
                <a16:creationId xmlns:a16="http://schemas.microsoft.com/office/drawing/2014/main" id="{7D348F67-83A8-D448-8715-D2EC2615AEB8}"/>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8" name="Marcador de número de diapositiva 70">
            <a:extLst>
              <a:ext uri="{FF2B5EF4-FFF2-40B4-BE49-F238E27FC236}">
                <a16:creationId xmlns:a16="http://schemas.microsoft.com/office/drawing/2014/main" id="{6C3B5155-EDAB-3C44-A2E7-520ADED5104E}"/>
              </a:ext>
            </a:extLst>
          </p:cNvPr>
          <p:cNvSpPr txBox="1">
            <a:spLocks/>
          </p:cNvSpPr>
          <p:nvPr userDrawn="1"/>
        </p:nvSpPr>
        <p:spPr>
          <a:xfrm>
            <a:off x="754760" y="8623218"/>
            <a:ext cx="2085888"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hangingPunct="0">
              <a:defRPr/>
            </a:pPr>
            <a:r>
              <a:rPr lang="es-ES" sz="1100" kern="0" spc="300" dirty="0">
                <a:solidFill>
                  <a:schemeClr val="bg1"/>
                </a:solidFill>
                <a:latin typeface="Verdana" panose="020B0604030504040204" pitchFamily="34" charset="0"/>
                <a:ea typeface="Verdana" panose="020B0604030504040204" pitchFamily="34" charset="0"/>
                <a:cs typeface="Verdana" panose="020B0604030504040204" pitchFamily="34" charset="0"/>
                <a:sym typeface="Helvetica Neue"/>
              </a:rPr>
              <a:t>LOREM IPSUM</a:t>
            </a:r>
          </a:p>
        </p:txBody>
      </p:sp>
      <p:sp>
        <p:nvSpPr>
          <p:cNvPr id="15" name="Marcador de texto 2">
            <a:extLst>
              <a:ext uri="{FF2B5EF4-FFF2-40B4-BE49-F238E27FC236}">
                <a16:creationId xmlns:a16="http://schemas.microsoft.com/office/drawing/2014/main" id="{AE38C142-983F-E748-A447-583C72356748}"/>
              </a:ext>
            </a:extLst>
          </p:cNvPr>
          <p:cNvSpPr>
            <a:spLocks noGrp="1"/>
          </p:cNvSpPr>
          <p:nvPr>
            <p:ph type="body" idx="1" hasCustomPrompt="1"/>
          </p:nvPr>
        </p:nvSpPr>
        <p:spPr>
          <a:xfrm>
            <a:off x="7111395" y="911191"/>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10" name="Paralelogramo 1">
            <a:extLst>
              <a:ext uri="{FF2B5EF4-FFF2-40B4-BE49-F238E27FC236}">
                <a16:creationId xmlns:a16="http://schemas.microsoft.com/office/drawing/2014/main" id="{71F0CC91-561D-5C4F-B7EC-CD84E2FA11F1}"/>
              </a:ext>
            </a:extLst>
          </p:cNvPr>
          <p:cNvSpPr/>
          <p:nvPr/>
        </p:nvSpPr>
        <p:spPr>
          <a:xfrm>
            <a:off x="5174726" y="624974"/>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11" name="Paralelogramo 1">
            <a:extLst>
              <a:ext uri="{FF2B5EF4-FFF2-40B4-BE49-F238E27FC236}">
                <a16:creationId xmlns:a16="http://schemas.microsoft.com/office/drawing/2014/main" id="{1226336D-5DCC-7E46-A1AC-9E8E85FD30DB}"/>
              </a:ext>
            </a:extLst>
          </p:cNvPr>
          <p:cNvSpPr/>
          <p:nvPr/>
        </p:nvSpPr>
        <p:spPr>
          <a:xfrm>
            <a:off x="4317041" y="2298148"/>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id="{2CD624D1-FDF9-9E4F-872F-8EC2CC3BB1F9}"/>
              </a:ext>
            </a:extLst>
          </p:cNvPr>
          <p:cNvPicPr>
            <a:picLocks noChangeAspect="1"/>
          </p:cNvPicPr>
          <p:nvPr/>
        </p:nvPicPr>
        <p:blipFill>
          <a:blip r:embed="rId6"/>
          <a:stretch>
            <a:fillRect/>
          </a:stretch>
        </p:blipFill>
        <p:spPr>
          <a:xfrm>
            <a:off x="-57876" y="5895500"/>
            <a:ext cx="3349731" cy="3290668"/>
          </a:xfrm>
          <a:prstGeom prst="rect">
            <a:avLst/>
          </a:prstGeom>
        </p:spPr>
      </p:pic>
      <p:pic>
        <p:nvPicPr>
          <p:cNvPr id="17" name="unnamed.png" descr="unnamed.png">
            <a:extLst>
              <a:ext uri="{FF2B5EF4-FFF2-40B4-BE49-F238E27FC236}">
                <a16:creationId xmlns:a16="http://schemas.microsoft.com/office/drawing/2014/main" id="{61441746-BC3E-674C-AF51-53A63DC2124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654" y="7250720"/>
            <a:ext cx="1099519" cy="1452732"/>
          </a:xfrm>
          <a:prstGeom prst="rect">
            <a:avLst/>
          </a:prstGeom>
          <a:ln w="3175">
            <a:miter lim="400000"/>
          </a:ln>
        </p:spPr>
      </p:pic>
      <p:sp>
        <p:nvSpPr>
          <p:cNvPr id="19" name="Línea">
            <a:extLst>
              <a:ext uri="{FF2B5EF4-FFF2-40B4-BE49-F238E27FC236}">
                <a16:creationId xmlns:a16="http://schemas.microsoft.com/office/drawing/2014/main" id="{510A498F-519A-944F-BA41-E0037BA47503}"/>
              </a:ext>
            </a:extLst>
          </p:cNvPr>
          <p:cNvSpPr/>
          <p:nvPr/>
        </p:nvSpPr>
        <p:spPr>
          <a:xfrm>
            <a:off x="9109929" y="1434180"/>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24" name="Línea">
            <a:extLst>
              <a:ext uri="{FF2B5EF4-FFF2-40B4-BE49-F238E27FC236}">
                <a16:creationId xmlns:a16="http://schemas.microsoft.com/office/drawing/2014/main" id="{F79F1535-BF1E-4F48-997B-3B7C31E47911}"/>
              </a:ext>
            </a:extLst>
          </p:cNvPr>
          <p:cNvSpPr/>
          <p:nvPr/>
        </p:nvSpPr>
        <p:spPr>
          <a:xfrm>
            <a:off x="8328686" y="3123496"/>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27" name="Paralelogramo 1">
            <a:extLst>
              <a:ext uri="{FF2B5EF4-FFF2-40B4-BE49-F238E27FC236}">
                <a16:creationId xmlns:a16="http://schemas.microsoft.com/office/drawing/2014/main" id="{E622B4B7-82E8-0844-987F-87C3D9C2F030}"/>
              </a:ext>
            </a:extLst>
          </p:cNvPr>
          <p:cNvSpPr/>
          <p:nvPr/>
        </p:nvSpPr>
        <p:spPr>
          <a:xfrm>
            <a:off x="3456054" y="3986672"/>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28" name="Línea">
            <a:extLst>
              <a:ext uri="{FF2B5EF4-FFF2-40B4-BE49-F238E27FC236}">
                <a16:creationId xmlns:a16="http://schemas.microsoft.com/office/drawing/2014/main" id="{AC6F7B56-846B-4C46-9BE2-8357139369AB}"/>
              </a:ext>
            </a:extLst>
          </p:cNvPr>
          <p:cNvSpPr/>
          <p:nvPr/>
        </p:nvSpPr>
        <p:spPr>
          <a:xfrm>
            <a:off x="7406497" y="4795878"/>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32" name="Paralelogramo 1">
            <a:extLst>
              <a:ext uri="{FF2B5EF4-FFF2-40B4-BE49-F238E27FC236}">
                <a16:creationId xmlns:a16="http://schemas.microsoft.com/office/drawing/2014/main" id="{2CCE6DAC-43B2-B344-89F8-789048438918}"/>
              </a:ext>
            </a:extLst>
          </p:cNvPr>
          <p:cNvSpPr/>
          <p:nvPr/>
        </p:nvSpPr>
        <p:spPr>
          <a:xfrm>
            <a:off x="2608650" y="5651425"/>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34" name="Línea">
            <a:extLst>
              <a:ext uri="{FF2B5EF4-FFF2-40B4-BE49-F238E27FC236}">
                <a16:creationId xmlns:a16="http://schemas.microsoft.com/office/drawing/2014/main" id="{42B26969-5558-D648-A596-E774C9F85E22}"/>
              </a:ext>
            </a:extLst>
          </p:cNvPr>
          <p:cNvSpPr/>
          <p:nvPr/>
        </p:nvSpPr>
        <p:spPr>
          <a:xfrm>
            <a:off x="6620295" y="6476773"/>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37" name="1">
            <a:extLst>
              <a:ext uri="{FF2B5EF4-FFF2-40B4-BE49-F238E27FC236}">
                <a16:creationId xmlns:a16="http://schemas.microsoft.com/office/drawing/2014/main" id="{8A33EC8D-8117-354F-9211-6724F32C3876}"/>
              </a:ext>
            </a:extLst>
          </p:cNvPr>
          <p:cNvSpPr txBox="1"/>
          <p:nvPr/>
        </p:nvSpPr>
        <p:spPr>
          <a:xfrm>
            <a:off x="9207186" y="6175940"/>
            <a:ext cx="469680" cy="600934"/>
          </a:xfrm>
          <a:prstGeom prst="rect">
            <a:avLst/>
          </a:prstGeom>
          <a:ln w="3175">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lnSpc>
                <a:spcPct val="80000"/>
              </a:lnSpc>
              <a:defRPr sz="4100">
                <a:solidFill>
                  <a:srgbClr val="15458A"/>
                </a:solidFill>
                <a:latin typeface="Calibri"/>
                <a:ea typeface="Calibri"/>
                <a:cs typeface="Calibri"/>
                <a:sym typeface="Calibri"/>
              </a:defRPr>
            </a:lvl1pPr>
          </a:lstStyle>
          <a:p>
            <a:pPr marL="0" marR="0" lvl="0" indent="0" algn="ctr" defTabSz="584200" eaLnBrk="1" fontAlgn="auto" latinLnBrk="0" hangingPunct="0">
              <a:lnSpc>
                <a:spcPct val="80000"/>
              </a:lnSpc>
              <a:spcBef>
                <a:spcPts val="0"/>
              </a:spcBef>
              <a:spcAft>
                <a:spcPts val="0"/>
              </a:spcAft>
              <a:buClrTx/>
              <a:buSzTx/>
              <a:buFontTx/>
              <a:buNone/>
              <a:tabLst/>
              <a:defRPr/>
            </a:pPr>
            <a:r>
              <a:rPr kumimoji="0" lang="en-GB" sz="4100" b="1" i="0" u="none" strike="noStrike" kern="0" cap="none" spc="0" normalizeH="0" baseline="0" noProof="0" dirty="0">
                <a:ln>
                  <a:noFill/>
                </a:ln>
                <a:solidFill>
                  <a:srgbClr val="00C890"/>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1</a:t>
            </a:r>
          </a:p>
        </p:txBody>
      </p:sp>
      <p:grpSp>
        <p:nvGrpSpPr>
          <p:cNvPr id="102" name="Grupo 101">
            <a:extLst>
              <a:ext uri="{FF2B5EF4-FFF2-40B4-BE49-F238E27FC236}">
                <a16:creationId xmlns:a16="http://schemas.microsoft.com/office/drawing/2014/main" id="{C2BC1BC1-38D2-124C-97BF-7B78F4C9EE7A}"/>
              </a:ext>
            </a:extLst>
          </p:cNvPr>
          <p:cNvGrpSpPr/>
          <p:nvPr userDrawn="1"/>
        </p:nvGrpSpPr>
        <p:grpSpPr>
          <a:xfrm>
            <a:off x="8008447" y="2318056"/>
            <a:ext cx="7349207" cy="6185603"/>
            <a:chOff x="8008447" y="2318056"/>
            <a:chExt cx="7349207" cy="6185603"/>
          </a:xfrm>
        </p:grpSpPr>
        <p:sp>
          <p:nvSpPr>
            <p:cNvPr id="39" name="Paralelogramo 1">
              <a:extLst>
                <a:ext uri="{FF2B5EF4-FFF2-40B4-BE49-F238E27FC236}">
                  <a16:creationId xmlns:a16="http://schemas.microsoft.com/office/drawing/2014/main" id="{DEBDC9F5-1235-4B42-B0FC-40F5CBB14B3C}"/>
                </a:ext>
              </a:extLst>
            </p:cNvPr>
            <p:cNvSpPr/>
            <p:nvPr/>
          </p:nvSpPr>
          <p:spPr>
            <a:xfrm>
              <a:off x="10574523" y="2318056"/>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40" name="Paralelogramo 1">
              <a:extLst>
                <a:ext uri="{FF2B5EF4-FFF2-40B4-BE49-F238E27FC236}">
                  <a16:creationId xmlns:a16="http://schemas.microsoft.com/office/drawing/2014/main" id="{EC783E81-BFD3-8C40-AEE2-ECE48E9F2B23}"/>
                </a:ext>
              </a:extLst>
            </p:cNvPr>
            <p:cNvSpPr/>
            <p:nvPr/>
          </p:nvSpPr>
          <p:spPr>
            <a:xfrm>
              <a:off x="9716838" y="3991230"/>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41" name="Línea">
              <a:extLst>
                <a:ext uri="{FF2B5EF4-FFF2-40B4-BE49-F238E27FC236}">
                  <a16:creationId xmlns:a16="http://schemas.microsoft.com/office/drawing/2014/main" id="{E1327D35-D842-D34A-97D9-DDF912996AEA}"/>
                </a:ext>
              </a:extLst>
            </p:cNvPr>
            <p:cNvSpPr/>
            <p:nvPr/>
          </p:nvSpPr>
          <p:spPr>
            <a:xfrm>
              <a:off x="14509726" y="3127262"/>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46" name="Línea">
              <a:extLst>
                <a:ext uri="{FF2B5EF4-FFF2-40B4-BE49-F238E27FC236}">
                  <a16:creationId xmlns:a16="http://schemas.microsoft.com/office/drawing/2014/main" id="{8FEC1889-CF69-7B45-BF30-7A0C2B15DB3F}"/>
                </a:ext>
              </a:extLst>
            </p:cNvPr>
            <p:cNvSpPr/>
            <p:nvPr/>
          </p:nvSpPr>
          <p:spPr>
            <a:xfrm>
              <a:off x="13728483" y="4816578"/>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49" name="Paralelogramo 1">
              <a:extLst>
                <a:ext uri="{FF2B5EF4-FFF2-40B4-BE49-F238E27FC236}">
                  <a16:creationId xmlns:a16="http://schemas.microsoft.com/office/drawing/2014/main" id="{166FC85D-BBDD-3249-93A5-A9883D5D16F0}"/>
                </a:ext>
              </a:extLst>
            </p:cNvPr>
            <p:cNvSpPr/>
            <p:nvPr/>
          </p:nvSpPr>
          <p:spPr>
            <a:xfrm>
              <a:off x="8855851" y="5679754"/>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50" name="Línea">
              <a:extLst>
                <a:ext uri="{FF2B5EF4-FFF2-40B4-BE49-F238E27FC236}">
                  <a16:creationId xmlns:a16="http://schemas.microsoft.com/office/drawing/2014/main" id="{C3285DA1-419A-0649-9CAE-5A319AB374CE}"/>
                </a:ext>
              </a:extLst>
            </p:cNvPr>
            <p:cNvSpPr/>
            <p:nvPr/>
          </p:nvSpPr>
          <p:spPr>
            <a:xfrm>
              <a:off x="12806294" y="6488960"/>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54" name="Paralelogramo 1">
              <a:extLst>
                <a:ext uri="{FF2B5EF4-FFF2-40B4-BE49-F238E27FC236}">
                  <a16:creationId xmlns:a16="http://schemas.microsoft.com/office/drawing/2014/main" id="{1A8F1BC1-5C36-2340-BE79-D872F6342D5F}"/>
                </a:ext>
              </a:extLst>
            </p:cNvPr>
            <p:cNvSpPr/>
            <p:nvPr/>
          </p:nvSpPr>
          <p:spPr>
            <a:xfrm>
              <a:off x="8008447" y="7344507"/>
              <a:ext cx="1869812" cy="1159152"/>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 name="connsiteX0" fmla="*/ 0 w 6346402"/>
                <a:gd name="connsiteY0" fmla="*/ 3947650 h 3947650"/>
                <a:gd name="connsiteX1" fmla="*/ 910135 w 6346402"/>
                <a:gd name="connsiteY1" fmla="*/ 216638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346402"/>
                <a:gd name="connsiteY0" fmla="*/ 3947650 h 3947650"/>
                <a:gd name="connsiteX1" fmla="*/ 1999213 w 6346402"/>
                <a:gd name="connsiteY1" fmla="*/ 24779 h 3947650"/>
                <a:gd name="connsiteX2" fmla="*/ 6346402 w 6346402"/>
                <a:gd name="connsiteY2" fmla="*/ 0 h 3947650"/>
                <a:gd name="connsiteX3" fmla="*/ 4334192 w 6346402"/>
                <a:gd name="connsiteY3" fmla="*/ 3943840 h 3947650"/>
                <a:gd name="connsiteX4" fmla="*/ 0 w 6346402"/>
                <a:gd name="connsiteY4" fmla="*/ 3947650 h 3947650"/>
                <a:gd name="connsiteX0" fmla="*/ 0 w 6280619"/>
                <a:gd name="connsiteY0" fmla="*/ 3922871 h 3922871"/>
                <a:gd name="connsiteX1" fmla="*/ 1999213 w 6280619"/>
                <a:gd name="connsiteY1" fmla="*/ 0 h 3922871"/>
                <a:gd name="connsiteX2" fmla="*/ 6280619 w 6280619"/>
                <a:gd name="connsiteY2" fmla="*/ 70241 h 3922871"/>
                <a:gd name="connsiteX3" fmla="*/ 4334192 w 6280619"/>
                <a:gd name="connsiteY3" fmla="*/ 3919061 h 3922871"/>
                <a:gd name="connsiteX4" fmla="*/ 0 w 6280619"/>
                <a:gd name="connsiteY4" fmla="*/ 3922871 h 3922871"/>
                <a:gd name="connsiteX0" fmla="*/ 0 w 6337968"/>
                <a:gd name="connsiteY0" fmla="*/ 3929096 h 3929096"/>
                <a:gd name="connsiteX1" fmla="*/ 1999213 w 6337968"/>
                <a:gd name="connsiteY1" fmla="*/ 6225 h 3929096"/>
                <a:gd name="connsiteX2" fmla="*/ 6337968 w 6337968"/>
                <a:gd name="connsiteY2" fmla="*/ 0 h 3929096"/>
                <a:gd name="connsiteX3" fmla="*/ 4334192 w 6337968"/>
                <a:gd name="connsiteY3" fmla="*/ 3925286 h 3929096"/>
                <a:gd name="connsiteX4" fmla="*/ 0 w 6337968"/>
                <a:gd name="connsiteY4" fmla="*/ 3929096 h 392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8" h="3929096">
                  <a:moveTo>
                    <a:pt x="0" y="3929096"/>
                  </a:moveTo>
                  <a:lnTo>
                    <a:pt x="1999213" y="6225"/>
                  </a:lnTo>
                  <a:lnTo>
                    <a:pt x="6337968" y="0"/>
                  </a:lnTo>
                  <a:lnTo>
                    <a:pt x="4334192" y="3925286"/>
                  </a:lnTo>
                  <a:lnTo>
                    <a:pt x="0" y="3929096"/>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56" name="Línea">
              <a:extLst>
                <a:ext uri="{FF2B5EF4-FFF2-40B4-BE49-F238E27FC236}">
                  <a16:creationId xmlns:a16="http://schemas.microsoft.com/office/drawing/2014/main" id="{B2E92280-40D1-CA4E-849A-BDEAE49ECD7D}"/>
                </a:ext>
              </a:extLst>
            </p:cNvPr>
            <p:cNvSpPr/>
            <p:nvPr/>
          </p:nvSpPr>
          <p:spPr>
            <a:xfrm>
              <a:off x="12020092" y="8169855"/>
              <a:ext cx="847928" cy="0"/>
            </a:xfrm>
            <a:prstGeom prst="line">
              <a:avLst/>
            </a:prstGeom>
            <a:ln w="12700">
              <a:solidFill>
                <a:schemeClr val="bg1"/>
              </a:solidFill>
              <a:miter lim="400000"/>
            </a:ln>
          </p:spPr>
          <p:txBody>
            <a:bodyPr lIns="61515" tIns="61515" rIns="61515" bIns="61515" anchor="ctr"/>
            <a:lstStyle/>
            <a:p>
              <a:pPr algn="ctr" defTabSz="1332706" hangingPunct="0">
                <a:defRPr sz="5000" b="0">
                  <a:solidFill>
                    <a:srgbClr val="FFFFFF"/>
                  </a:solidFill>
                  <a:latin typeface="+mn-lt"/>
                  <a:ea typeface="+mn-ea"/>
                  <a:cs typeface="+mn-cs"/>
                  <a:sym typeface="Helvetica Neue Medium"/>
                </a:defRPr>
              </a:pPr>
              <a:endParaRPr sz="5000" kern="0" dirty="0">
                <a:solidFill>
                  <a:srgbClr val="FFFFFF"/>
                </a:solidFill>
                <a:latin typeface="Verdana" panose="020B0604030504040204" pitchFamily="34" charset="0"/>
                <a:ea typeface="Verdana" panose="020B0604030504040204" pitchFamily="34" charset="0"/>
                <a:sym typeface="Helvetica Neue Medium"/>
              </a:endParaRPr>
            </a:p>
          </p:txBody>
        </p:sp>
        <p:sp>
          <p:nvSpPr>
            <p:cNvPr id="59" name="1">
              <a:extLst>
                <a:ext uri="{FF2B5EF4-FFF2-40B4-BE49-F238E27FC236}">
                  <a16:creationId xmlns:a16="http://schemas.microsoft.com/office/drawing/2014/main" id="{D569C6C2-F7FD-1349-86A8-13E36843B129}"/>
                </a:ext>
              </a:extLst>
            </p:cNvPr>
            <p:cNvSpPr txBox="1"/>
            <p:nvPr/>
          </p:nvSpPr>
          <p:spPr>
            <a:xfrm>
              <a:off x="14606983" y="7869022"/>
              <a:ext cx="469680" cy="600934"/>
            </a:xfrm>
            <a:prstGeom prst="rect">
              <a:avLst/>
            </a:prstGeom>
            <a:ln w="3175">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lnSpc>
                  <a:spcPct val="80000"/>
                </a:lnSpc>
                <a:defRPr sz="4100">
                  <a:solidFill>
                    <a:srgbClr val="15458A"/>
                  </a:solidFill>
                  <a:latin typeface="Calibri"/>
                  <a:ea typeface="Calibri"/>
                  <a:cs typeface="Calibri"/>
                  <a:sym typeface="Calibri"/>
                </a:defRPr>
              </a:lvl1pPr>
            </a:lstStyle>
            <a:p>
              <a:pPr marL="0" marR="0" lvl="0" indent="0" algn="ctr" defTabSz="584200" eaLnBrk="1" fontAlgn="auto" latinLnBrk="0" hangingPunct="0">
                <a:lnSpc>
                  <a:spcPct val="80000"/>
                </a:lnSpc>
                <a:spcBef>
                  <a:spcPts val="0"/>
                </a:spcBef>
                <a:spcAft>
                  <a:spcPts val="0"/>
                </a:spcAft>
                <a:buClrTx/>
                <a:buSzTx/>
                <a:buFontTx/>
                <a:buNone/>
                <a:tabLst/>
                <a:defRPr/>
              </a:pPr>
              <a:r>
                <a:rPr kumimoji="0" lang="en-GB" sz="4100" b="1" i="0" u="none" strike="noStrike" kern="0" cap="none" spc="0" normalizeH="0" baseline="0" noProof="0" dirty="0">
                  <a:ln>
                    <a:noFill/>
                  </a:ln>
                  <a:solidFill>
                    <a:srgbClr val="00C890"/>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1</a:t>
              </a:r>
            </a:p>
          </p:txBody>
        </p:sp>
      </p:grpSp>
      <p:sp>
        <p:nvSpPr>
          <p:cNvPr id="63" name="Marcador de texto 2">
            <a:extLst>
              <a:ext uri="{FF2B5EF4-FFF2-40B4-BE49-F238E27FC236}">
                <a16:creationId xmlns:a16="http://schemas.microsoft.com/office/drawing/2014/main" id="{75BF78A9-9B0E-7041-BC2B-9D5B2DCDFBD7}"/>
              </a:ext>
            </a:extLst>
          </p:cNvPr>
          <p:cNvSpPr>
            <a:spLocks noGrp="1"/>
          </p:cNvSpPr>
          <p:nvPr userDrawn="1">
            <p:ph type="body" idx="11" hasCustomPrompt="1"/>
          </p:nvPr>
        </p:nvSpPr>
        <p:spPr>
          <a:xfrm>
            <a:off x="754760" y="334520"/>
            <a:ext cx="2594970" cy="565674"/>
          </a:xfrm>
        </p:spPr>
        <p:txBody>
          <a:bodyPr>
            <a:noAutofit/>
          </a:bodyPr>
          <a:lstStyle>
            <a:lvl1pPr marL="0" indent="0" algn="l">
              <a:buNone/>
              <a:defRPr sz="3000" b="1"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endParaRPr lang="es-ES" dirty="0"/>
          </a:p>
        </p:txBody>
      </p:sp>
      <p:sp>
        <p:nvSpPr>
          <p:cNvPr id="67" name="Marcador de texto 2">
            <a:extLst>
              <a:ext uri="{FF2B5EF4-FFF2-40B4-BE49-F238E27FC236}">
                <a16:creationId xmlns:a16="http://schemas.microsoft.com/office/drawing/2014/main" id="{22C57B88-6800-E843-87A5-D2BF74951C92}"/>
              </a:ext>
            </a:extLst>
          </p:cNvPr>
          <p:cNvSpPr>
            <a:spLocks noGrp="1"/>
          </p:cNvSpPr>
          <p:nvPr userDrawn="1">
            <p:ph type="body" idx="12" hasCustomPrompt="1"/>
          </p:nvPr>
        </p:nvSpPr>
        <p:spPr>
          <a:xfrm>
            <a:off x="6315528" y="2587591"/>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68" name="Marcador de texto 2">
            <a:extLst>
              <a:ext uri="{FF2B5EF4-FFF2-40B4-BE49-F238E27FC236}">
                <a16:creationId xmlns:a16="http://schemas.microsoft.com/office/drawing/2014/main" id="{987FDA68-9580-9949-91DF-50CF2E3474DD}"/>
              </a:ext>
            </a:extLst>
          </p:cNvPr>
          <p:cNvSpPr>
            <a:spLocks noGrp="1"/>
          </p:cNvSpPr>
          <p:nvPr userDrawn="1">
            <p:ph type="body" idx="14" hasCustomPrompt="1"/>
          </p:nvPr>
        </p:nvSpPr>
        <p:spPr>
          <a:xfrm>
            <a:off x="4622195" y="5957325"/>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69" name="Marcador de texto 2">
            <a:extLst>
              <a:ext uri="{FF2B5EF4-FFF2-40B4-BE49-F238E27FC236}">
                <a16:creationId xmlns:a16="http://schemas.microsoft.com/office/drawing/2014/main" id="{A35BBC69-A579-3D42-8074-3084FAEAA1CD}"/>
              </a:ext>
            </a:extLst>
          </p:cNvPr>
          <p:cNvSpPr>
            <a:spLocks noGrp="1"/>
          </p:cNvSpPr>
          <p:nvPr userDrawn="1">
            <p:ph type="body" idx="15" hasCustomPrompt="1"/>
          </p:nvPr>
        </p:nvSpPr>
        <p:spPr>
          <a:xfrm>
            <a:off x="5468861" y="4280925"/>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4" name="Marcador de texto 2">
            <a:extLst>
              <a:ext uri="{FF2B5EF4-FFF2-40B4-BE49-F238E27FC236}">
                <a16:creationId xmlns:a16="http://schemas.microsoft.com/office/drawing/2014/main" id="{15DB5709-9FB9-1549-A03B-EEF00B24FD51}"/>
              </a:ext>
            </a:extLst>
          </p:cNvPr>
          <p:cNvSpPr>
            <a:spLocks noGrp="1"/>
          </p:cNvSpPr>
          <p:nvPr userDrawn="1">
            <p:ph type="body" idx="16" hasCustomPrompt="1"/>
          </p:nvPr>
        </p:nvSpPr>
        <p:spPr>
          <a:xfrm>
            <a:off x="12496195" y="2604523"/>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5" name="Marcador de texto 2">
            <a:extLst>
              <a:ext uri="{FF2B5EF4-FFF2-40B4-BE49-F238E27FC236}">
                <a16:creationId xmlns:a16="http://schemas.microsoft.com/office/drawing/2014/main" id="{A2A9E94E-8B48-8A49-A668-B7254A86CF72}"/>
              </a:ext>
            </a:extLst>
          </p:cNvPr>
          <p:cNvSpPr>
            <a:spLocks noGrp="1"/>
          </p:cNvSpPr>
          <p:nvPr userDrawn="1">
            <p:ph type="body" idx="17" hasCustomPrompt="1"/>
          </p:nvPr>
        </p:nvSpPr>
        <p:spPr>
          <a:xfrm>
            <a:off x="11700328" y="4280923"/>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6" name="Marcador de texto 2">
            <a:extLst>
              <a:ext uri="{FF2B5EF4-FFF2-40B4-BE49-F238E27FC236}">
                <a16:creationId xmlns:a16="http://schemas.microsoft.com/office/drawing/2014/main" id="{B4806A00-1A9C-0F42-B60A-B0BBF687EE95}"/>
              </a:ext>
            </a:extLst>
          </p:cNvPr>
          <p:cNvSpPr>
            <a:spLocks noGrp="1"/>
          </p:cNvSpPr>
          <p:nvPr userDrawn="1">
            <p:ph type="body" idx="18" hasCustomPrompt="1"/>
          </p:nvPr>
        </p:nvSpPr>
        <p:spPr>
          <a:xfrm>
            <a:off x="10006995" y="7650657"/>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77" name="Marcador de texto 2">
            <a:extLst>
              <a:ext uri="{FF2B5EF4-FFF2-40B4-BE49-F238E27FC236}">
                <a16:creationId xmlns:a16="http://schemas.microsoft.com/office/drawing/2014/main" id="{A1149FA6-7FDA-4A47-A07D-E4F44B2C7EE9}"/>
              </a:ext>
            </a:extLst>
          </p:cNvPr>
          <p:cNvSpPr>
            <a:spLocks noGrp="1"/>
          </p:cNvSpPr>
          <p:nvPr userDrawn="1">
            <p:ph type="body" idx="19" hasCustomPrompt="1"/>
          </p:nvPr>
        </p:nvSpPr>
        <p:spPr>
          <a:xfrm>
            <a:off x="10853661" y="5974257"/>
            <a:ext cx="2218620" cy="819674"/>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
        <p:nvSpPr>
          <p:cNvPr id="82" name="Marcador de texto 2">
            <a:extLst>
              <a:ext uri="{FF2B5EF4-FFF2-40B4-BE49-F238E27FC236}">
                <a16:creationId xmlns:a16="http://schemas.microsoft.com/office/drawing/2014/main" id="{86808422-DD68-9F4B-AB82-3147C2CE4D34}"/>
              </a:ext>
            </a:extLst>
          </p:cNvPr>
          <p:cNvSpPr>
            <a:spLocks noGrp="1"/>
          </p:cNvSpPr>
          <p:nvPr userDrawn="1">
            <p:ph type="body" idx="20" hasCustomPrompt="1"/>
          </p:nvPr>
        </p:nvSpPr>
        <p:spPr>
          <a:xfrm>
            <a:off x="10085446" y="1254453"/>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3" name="Marcador de texto 2">
            <a:extLst>
              <a:ext uri="{FF2B5EF4-FFF2-40B4-BE49-F238E27FC236}">
                <a16:creationId xmlns:a16="http://schemas.microsoft.com/office/drawing/2014/main" id="{E87D167E-1F2D-9044-B621-77F531072304}"/>
              </a:ext>
            </a:extLst>
          </p:cNvPr>
          <p:cNvSpPr>
            <a:spLocks noGrp="1"/>
          </p:cNvSpPr>
          <p:nvPr userDrawn="1">
            <p:ph type="body" idx="21" hasCustomPrompt="1"/>
          </p:nvPr>
        </p:nvSpPr>
        <p:spPr>
          <a:xfrm>
            <a:off x="9289579" y="2930853"/>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4" name="Marcador de texto 2">
            <a:extLst>
              <a:ext uri="{FF2B5EF4-FFF2-40B4-BE49-F238E27FC236}">
                <a16:creationId xmlns:a16="http://schemas.microsoft.com/office/drawing/2014/main" id="{C857902A-2E6C-8E44-A95F-D1AF7163289D}"/>
              </a:ext>
            </a:extLst>
          </p:cNvPr>
          <p:cNvSpPr>
            <a:spLocks noGrp="1"/>
          </p:cNvSpPr>
          <p:nvPr userDrawn="1">
            <p:ph type="body" idx="22" hasCustomPrompt="1"/>
          </p:nvPr>
        </p:nvSpPr>
        <p:spPr>
          <a:xfrm>
            <a:off x="7596246" y="6300587"/>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5" name="Marcador de texto 2">
            <a:extLst>
              <a:ext uri="{FF2B5EF4-FFF2-40B4-BE49-F238E27FC236}">
                <a16:creationId xmlns:a16="http://schemas.microsoft.com/office/drawing/2014/main" id="{73910AF7-6DA0-2F46-A9B1-30E57BE33096}"/>
              </a:ext>
            </a:extLst>
          </p:cNvPr>
          <p:cNvSpPr>
            <a:spLocks noGrp="1"/>
          </p:cNvSpPr>
          <p:nvPr userDrawn="1">
            <p:ph type="body" idx="23" hasCustomPrompt="1"/>
          </p:nvPr>
        </p:nvSpPr>
        <p:spPr>
          <a:xfrm>
            <a:off x="8442912" y="4624187"/>
            <a:ext cx="221862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6" name="Marcador de texto 2">
            <a:extLst>
              <a:ext uri="{FF2B5EF4-FFF2-40B4-BE49-F238E27FC236}">
                <a16:creationId xmlns:a16="http://schemas.microsoft.com/office/drawing/2014/main" id="{CCF4A003-6D0E-7E40-9500-65A025644B79}"/>
              </a:ext>
            </a:extLst>
          </p:cNvPr>
          <p:cNvSpPr>
            <a:spLocks noGrp="1"/>
          </p:cNvSpPr>
          <p:nvPr userDrawn="1">
            <p:ph type="body" idx="24" hasCustomPrompt="1"/>
          </p:nvPr>
        </p:nvSpPr>
        <p:spPr>
          <a:xfrm>
            <a:off x="15453313" y="2964719"/>
            <a:ext cx="700293"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7" name="Marcador de texto 2">
            <a:extLst>
              <a:ext uri="{FF2B5EF4-FFF2-40B4-BE49-F238E27FC236}">
                <a16:creationId xmlns:a16="http://schemas.microsoft.com/office/drawing/2014/main" id="{6B9F9C88-F098-E749-AEFE-657CAE9141EF}"/>
              </a:ext>
            </a:extLst>
          </p:cNvPr>
          <p:cNvSpPr>
            <a:spLocks noGrp="1"/>
          </p:cNvSpPr>
          <p:nvPr userDrawn="1">
            <p:ph type="body" idx="25" hasCustomPrompt="1"/>
          </p:nvPr>
        </p:nvSpPr>
        <p:spPr>
          <a:xfrm>
            <a:off x="14657446" y="4641119"/>
            <a:ext cx="1496160" cy="538319"/>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8" name="Marcador de texto 2">
            <a:extLst>
              <a:ext uri="{FF2B5EF4-FFF2-40B4-BE49-F238E27FC236}">
                <a16:creationId xmlns:a16="http://schemas.microsoft.com/office/drawing/2014/main" id="{018D08BF-89C4-AC43-A594-83C713BE3C89}"/>
              </a:ext>
            </a:extLst>
          </p:cNvPr>
          <p:cNvSpPr>
            <a:spLocks noGrp="1"/>
          </p:cNvSpPr>
          <p:nvPr userDrawn="1">
            <p:ph type="body" idx="26" hasCustomPrompt="1"/>
          </p:nvPr>
        </p:nvSpPr>
        <p:spPr>
          <a:xfrm>
            <a:off x="12964112" y="8010853"/>
            <a:ext cx="3196615" cy="492806"/>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89" name="Marcador de texto 2">
            <a:extLst>
              <a:ext uri="{FF2B5EF4-FFF2-40B4-BE49-F238E27FC236}">
                <a16:creationId xmlns:a16="http://schemas.microsoft.com/office/drawing/2014/main" id="{8F500D3D-C265-B340-B108-E2DAE4670A00}"/>
              </a:ext>
            </a:extLst>
          </p:cNvPr>
          <p:cNvSpPr>
            <a:spLocks noGrp="1"/>
          </p:cNvSpPr>
          <p:nvPr userDrawn="1">
            <p:ph type="body" idx="27" hasCustomPrompt="1"/>
          </p:nvPr>
        </p:nvSpPr>
        <p:spPr>
          <a:xfrm>
            <a:off x="13810778" y="6334453"/>
            <a:ext cx="2342827" cy="600932"/>
          </a:xfrm>
        </p:spPr>
        <p:txBody>
          <a:bodyPr>
            <a:noAutofit/>
          </a:bodyPr>
          <a:lstStyle>
            <a:lvl1pPr marL="0" indent="0" algn="l">
              <a:buNone/>
              <a:defRPr sz="2000" b="0" i="0">
                <a:solidFill>
                  <a:schemeClr val="bg1"/>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1" name="Marcador de texto 2">
            <a:extLst>
              <a:ext uri="{FF2B5EF4-FFF2-40B4-BE49-F238E27FC236}">
                <a16:creationId xmlns:a16="http://schemas.microsoft.com/office/drawing/2014/main" id="{8A8BAB51-1346-9245-82CA-81BEC434D8A4}"/>
              </a:ext>
            </a:extLst>
          </p:cNvPr>
          <p:cNvSpPr>
            <a:spLocks noGrp="1"/>
          </p:cNvSpPr>
          <p:nvPr userDrawn="1">
            <p:ph type="body" idx="28" hasCustomPrompt="1"/>
          </p:nvPr>
        </p:nvSpPr>
        <p:spPr>
          <a:xfrm>
            <a:off x="4999563" y="900194"/>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2" name="Marcador de texto 2">
            <a:extLst>
              <a:ext uri="{FF2B5EF4-FFF2-40B4-BE49-F238E27FC236}">
                <a16:creationId xmlns:a16="http://schemas.microsoft.com/office/drawing/2014/main" id="{9E1D57E8-60DD-7C48-B6DF-1512391CAC4E}"/>
              </a:ext>
            </a:extLst>
          </p:cNvPr>
          <p:cNvSpPr>
            <a:spLocks noGrp="1"/>
          </p:cNvSpPr>
          <p:nvPr userDrawn="1">
            <p:ph type="body" idx="29" hasCustomPrompt="1"/>
          </p:nvPr>
        </p:nvSpPr>
        <p:spPr>
          <a:xfrm>
            <a:off x="4152896" y="2576594"/>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3" name="Marcador de texto 2">
            <a:extLst>
              <a:ext uri="{FF2B5EF4-FFF2-40B4-BE49-F238E27FC236}">
                <a16:creationId xmlns:a16="http://schemas.microsoft.com/office/drawing/2014/main" id="{00E02063-0241-BF4E-8FF0-118DCFB28C74}"/>
              </a:ext>
            </a:extLst>
          </p:cNvPr>
          <p:cNvSpPr>
            <a:spLocks noGrp="1"/>
          </p:cNvSpPr>
          <p:nvPr userDrawn="1">
            <p:ph type="body" idx="30" hasCustomPrompt="1"/>
          </p:nvPr>
        </p:nvSpPr>
        <p:spPr>
          <a:xfrm>
            <a:off x="3255429" y="42699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4" name="Marcador de texto 2">
            <a:extLst>
              <a:ext uri="{FF2B5EF4-FFF2-40B4-BE49-F238E27FC236}">
                <a16:creationId xmlns:a16="http://schemas.microsoft.com/office/drawing/2014/main" id="{601E0C70-4F64-3F45-95A1-32BCAC7CB210}"/>
              </a:ext>
            </a:extLst>
          </p:cNvPr>
          <p:cNvSpPr>
            <a:spLocks noGrp="1"/>
          </p:cNvSpPr>
          <p:nvPr userDrawn="1">
            <p:ph type="body" idx="31" hasCustomPrompt="1"/>
          </p:nvPr>
        </p:nvSpPr>
        <p:spPr>
          <a:xfrm>
            <a:off x="2425696" y="59463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5" name="Marcador de texto 2">
            <a:extLst>
              <a:ext uri="{FF2B5EF4-FFF2-40B4-BE49-F238E27FC236}">
                <a16:creationId xmlns:a16="http://schemas.microsoft.com/office/drawing/2014/main" id="{2750E1BA-C0F0-4B44-B7F7-1CED649DE8DA}"/>
              </a:ext>
            </a:extLst>
          </p:cNvPr>
          <p:cNvSpPr>
            <a:spLocks noGrp="1"/>
          </p:cNvSpPr>
          <p:nvPr userDrawn="1">
            <p:ph type="body" idx="32" hasCustomPrompt="1"/>
          </p:nvPr>
        </p:nvSpPr>
        <p:spPr>
          <a:xfrm>
            <a:off x="10401297" y="25935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6" name="Marcador de texto 2">
            <a:extLst>
              <a:ext uri="{FF2B5EF4-FFF2-40B4-BE49-F238E27FC236}">
                <a16:creationId xmlns:a16="http://schemas.microsoft.com/office/drawing/2014/main" id="{88BAA75B-B2D3-A94F-9DB1-6E8E08D942F9}"/>
              </a:ext>
            </a:extLst>
          </p:cNvPr>
          <p:cNvSpPr>
            <a:spLocks noGrp="1"/>
          </p:cNvSpPr>
          <p:nvPr userDrawn="1">
            <p:ph type="body" idx="33" hasCustomPrompt="1"/>
          </p:nvPr>
        </p:nvSpPr>
        <p:spPr>
          <a:xfrm>
            <a:off x="9554630" y="4269927"/>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7" name="Marcador de texto 2">
            <a:extLst>
              <a:ext uri="{FF2B5EF4-FFF2-40B4-BE49-F238E27FC236}">
                <a16:creationId xmlns:a16="http://schemas.microsoft.com/office/drawing/2014/main" id="{77512E22-16D8-EA4B-AAEF-CDA76EB4DAE6}"/>
              </a:ext>
            </a:extLst>
          </p:cNvPr>
          <p:cNvSpPr>
            <a:spLocks noGrp="1"/>
          </p:cNvSpPr>
          <p:nvPr userDrawn="1">
            <p:ph type="body" idx="34" hasCustomPrompt="1"/>
          </p:nvPr>
        </p:nvSpPr>
        <p:spPr>
          <a:xfrm>
            <a:off x="8657163" y="5963260"/>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
        <p:nvSpPr>
          <p:cNvPr id="98" name="Marcador de texto 2">
            <a:extLst>
              <a:ext uri="{FF2B5EF4-FFF2-40B4-BE49-F238E27FC236}">
                <a16:creationId xmlns:a16="http://schemas.microsoft.com/office/drawing/2014/main" id="{FF8DABC9-BA22-744E-BBC9-6E1FEFD6B6B9}"/>
              </a:ext>
            </a:extLst>
          </p:cNvPr>
          <p:cNvSpPr>
            <a:spLocks noGrp="1"/>
          </p:cNvSpPr>
          <p:nvPr userDrawn="1">
            <p:ph type="body" idx="35" hasCustomPrompt="1"/>
          </p:nvPr>
        </p:nvSpPr>
        <p:spPr>
          <a:xfrm>
            <a:off x="7827430" y="7639660"/>
            <a:ext cx="2218620" cy="819674"/>
          </a:xfrm>
        </p:spPr>
        <p:txBody>
          <a:bodyPr>
            <a:noAutofit/>
          </a:bodyPr>
          <a:lstStyle>
            <a:lvl1pPr marL="0" indent="0" algn="ctr">
              <a:buNone/>
              <a:defRPr sz="4000" b="1" i="0">
                <a:solidFill>
                  <a:srgbClr val="00C890"/>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a:t>X</a:t>
            </a:r>
          </a:p>
        </p:txBody>
      </p:sp>
    </p:spTree>
    <p:extLst>
      <p:ext uri="{BB962C8B-B14F-4D97-AF65-F5344CB8AC3E}">
        <p14:creationId xmlns:p14="http://schemas.microsoft.com/office/powerpoint/2010/main" val="282522221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_white">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pic>
        <p:nvPicPr>
          <p:cNvPr id="6" name="Imagen 5">
            <a:extLst>
              <a:ext uri="{FF2B5EF4-FFF2-40B4-BE49-F238E27FC236}">
                <a16:creationId xmlns:a16="http://schemas.microsoft.com/office/drawing/2014/main" id="{3D29E4F1-B2E9-9920-1E63-BC9E43BC78A2}"/>
              </a:ext>
            </a:extLst>
          </p:cNvPr>
          <p:cNvPicPr>
            <a:picLocks noChangeAspect="1"/>
          </p:cNvPicPr>
          <p:nvPr userDrawn="1"/>
        </p:nvPicPr>
        <p:blipFill>
          <a:blip r:embed="rId3"/>
          <a:stretch>
            <a:fillRect/>
          </a:stretch>
        </p:blipFill>
        <p:spPr>
          <a:xfrm>
            <a:off x="129567" y="8570412"/>
            <a:ext cx="641113" cy="320557"/>
          </a:xfrm>
          <a:prstGeom prst="rect">
            <a:avLst/>
          </a:prstGeom>
        </p:spPr>
      </p:pic>
      <p:sp>
        <p:nvSpPr>
          <p:cNvPr id="9" name="Marcador de número de diapositiva 70">
            <a:extLst>
              <a:ext uri="{FF2B5EF4-FFF2-40B4-BE49-F238E27FC236}">
                <a16:creationId xmlns:a16="http://schemas.microsoft.com/office/drawing/2014/main" id="{ECFEDFDD-4027-AC4C-9F8F-1FB750B00D28}"/>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21" name="Título 1">
            <a:extLst>
              <a:ext uri="{FF2B5EF4-FFF2-40B4-BE49-F238E27FC236}">
                <a16:creationId xmlns:a16="http://schemas.microsoft.com/office/drawing/2014/main" id="{0FD924C3-D2D3-0146-AC7E-A8E67021D509}"/>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22" name="Marcador de texto 2">
            <a:extLst>
              <a:ext uri="{FF2B5EF4-FFF2-40B4-BE49-F238E27FC236}">
                <a16:creationId xmlns:a16="http://schemas.microsoft.com/office/drawing/2014/main" id="{96E5B8B0-B652-A847-9FD9-77B262758775}"/>
              </a:ext>
            </a:extLst>
          </p:cNvPr>
          <p:cNvSpPr>
            <a:spLocks noGrp="1"/>
          </p:cNvSpPr>
          <p:nvPr>
            <p:ph type="body" idx="1" hasCustomPrompt="1"/>
          </p:nvPr>
        </p:nvSpPr>
        <p:spPr>
          <a:xfrm>
            <a:off x="469553" y="439488"/>
            <a:ext cx="9504000" cy="527831"/>
          </a:xfrm>
        </p:spPr>
        <p:txBody>
          <a:bodyPr>
            <a:noAutofit/>
          </a:bodyPr>
          <a:lstStyle>
            <a:lvl1pPr marL="0" indent="0" algn="l">
              <a:buNone/>
              <a:defRPr sz="3000" b="1" i="0">
                <a:solidFill>
                  <a:srgbClr val="001E64"/>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241386969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_white2">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pic>
        <p:nvPicPr>
          <p:cNvPr id="6" name="Imagen 5">
            <a:extLst>
              <a:ext uri="{FF2B5EF4-FFF2-40B4-BE49-F238E27FC236}">
                <a16:creationId xmlns:a16="http://schemas.microsoft.com/office/drawing/2014/main" id="{3D29E4F1-B2E9-9920-1E63-BC9E43BC78A2}"/>
              </a:ext>
            </a:extLst>
          </p:cNvPr>
          <p:cNvPicPr>
            <a:picLocks noChangeAspect="1"/>
          </p:cNvPicPr>
          <p:nvPr userDrawn="1"/>
        </p:nvPicPr>
        <p:blipFill>
          <a:blip r:embed="rId3"/>
          <a:stretch>
            <a:fillRect/>
          </a:stretch>
        </p:blipFill>
        <p:spPr>
          <a:xfrm>
            <a:off x="129567" y="8570412"/>
            <a:ext cx="641113" cy="320557"/>
          </a:xfrm>
          <a:prstGeom prst="rect">
            <a:avLst/>
          </a:prstGeom>
        </p:spPr>
      </p:pic>
      <p:sp>
        <p:nvSpPr>
          <p:cNvPr id="9" name="Marcador de número de diapositiva 70">
            <a:extLst>
              <a:ext uri="{FF2B5EF4-FFF2-40B4-BE49-F238E27FC236}">
                <a16:creationId xmlns:a16="http://schemas.microsoft.com/office/drawing/2014/main" id="{ECFEDFDD-4027-AC4C-9F8F-1FB750B00D28}"/>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21" name="Título 1">
            <a:extLst>
              <a:ext uri="{FF2B5EF4-FFF2-40B4-BE49-F238E27FC236}">
                <a16:creationId xmlns:a16="http://schemas.microsoft.com/office/drawing/2014/main" id="{0FD924C3-D2D3-0146-AC7E-A8E67021D509}"/>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22" name="Marcador de texto 2">
            <a:extLst>
              <a:ext uri="{FF2B5EF4-FFF2-40B4-BE49-F238E27FC236}">
                <a16:creationId xmlns:a16="http://schemas.microsoft.com/office/drawing/2014/main" id="{96E5B8B0-B652-A847-9FD9-77B262758775}"/>
              </a:ext>
            </a:extLst>
          </p:cNvPr>
          <p:cNvSpPr>
            <a:spLocks noGrp="1"/>
          </p:cNvSpPr>
          <p:nvPr>
            <p:ph type="body" idx="1" hasCustomPrompt="1"/>
          </p:nvPr>
        </p:nvSpPr>
        <p:spPr>
          <a:xfrm>
            <a:off x="469553" y="439488"/>
            <a:ext cx="9504000" cy="527831"/>
          </a:xfrm>
        </p:spPr>
        <p:txBody>
          <a:bodyPr>
            <a:noAutofit/>
          </a:bodyPr>
          <a:lstStyle>
            <a:lvl1pPr marL="0" indent="0" algn="l">
              <a:buNone/>
              <a:defRPr sz="3000" b="1" i="0">
                <a:solidFill>
                  <a:srgbClr val="001E64"/>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155476510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_blue">
    <p:bg>
      <p:bgPr>
        <a:solidFill>
          <a:srgbClr val="001E64"/>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4466DF7-5E3B-B041-E2C8-CA5BD024FD6F}"/>
              </a:ext>
            </a:extLst>
          </p:cNvPr>
          <p:cNvPicPr>
            <a:picLocks noChangeAspect="1"/>
          </p:cNvPicPr>
          <p:nvPr userDrawn="1"/>
        </p:nvPicPr>
        <p:blipFill>
          <a:blip r:embed="rId2"/>
          <a:stretch>
            <a:fillRect/>
          </a:stretch>
        </p:blipFill>
        <p:spPr>
          <a:xfrm>
            <a:off x="117019" y="8570412"/>
            <a:ext cx="641113" cy="320557"/>
          </a:xfrm>
          <a:prstGeom prst="rect">
            <a:avLst/>
          </a:prstGeom>
        </p:spPr>
      </p:pic>
      <p:pic>
        <p:nvPicPr>
          <p:cNvPr id="7" name="Imagen 6">
            <a:extLst>
              <a:ext uri="{FF2B5EF4-FFF2-40B4-BE49-F238E27FC236}">
                <a16:creationId xmlns:a16="http://schemas.microsoft.com/office/drawing/2014/main" id="{59F4FB67-6E46-8540-357C-CB76DE0A5D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77040" y="8570412"/>
            <a:ext cx="1611551" cy="328526"/>
          </a:xfrm>
          <a:prstGeom prst="rect">
            <a:avLst/>
          </a:prstGeom>
        </p:spPr>
      </p:pic>
      <p:pic>
        <p:nvPicPr>
          <p:cNvPr id="9" name="Imagen 8">
            <a:extLst>
              <a:ext uri="{FF2B5EF4-FFF2-40B4-BE49-F238E27FC236}">
                <a16:creationId xmlns:a16="http://schemas.microsoft.com/office/drawing/2014/main" id="{A4F4C278-9960-D0B4-9627-45DB273CC6CD}"/>
              </a:ext>
            </a:extLst>
          </p:cNvPr>
          <p:cNvPicPr>
            <a:picLocks noChangeAspect="1"/>
          </p:cNvPicPr>
          <p:nvPr userDrawn="1"/>
        </p:nvPicPr>
        <p:blipFill>
          <a:blip r:embed="rId4"/>
          <a:stretch>
            <a:fillRect/>
          </a:stretch>
        </p:blipFill>
        <p:spPr>
          <a:xfrm>
            <a:off x="531543" y="8570411"/>
            <a:ext cx="236199" cy="320557"/>
          </a:xfrm>
          <a:prstGeom prst="rect">
            <a:avLst/>
          </a:prstGeom>
        </p:spPr>
      </p:pic>
      <p:sp>
        <p:nvSpPr>
          <p:cNvPr id="8" name="Marcador de número de diapositiva 70">
            <a:extLst>
              <a:ext uri="{FF2B5EF4-FFF2-40B4-BE49-F238E27FC236}">
                <a16:creationId xmlns:a16="http://schemas.microsoft.com/office/drawing/2014/main" id="{EA933AF4-9843-4547-8D76-8FD4566CDDD8}"/>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1" name="MSIPCMContentMarking" descr="{&quot;HashCode&quot;:-1403131837,&quot;Placement&quot;:&quot;Footer&quot;,&quot;Top&quot;:702.0343,&quot;Left&quot;:0.0,&quot;SlideWidth&quot;:1280,&quot;SlideHeight&quot;:720}">
            <a:extLst>
              <a:ext uri="{FF2B5EF4-FFF2-40B4-BE49-F238E27FC236}">
                <a16:creationId xmlns:a16="http://schemas.microsoft.com/office/drawing/2014/main" id="{B801D92C-56BC-5643-B230-5F67AD4BBED9}"/>
              </a:ext>
            </a:extLst>
          </p:cNvPr>
          <p:cNvSpPr txBox="1"/>
          <p:nvPr userDrawn="1"/>
        </p:nvSpPr>
        <p:spPr>
          <a:xfrm>
            <a:off x="119268" y="8968362"/>
            <a:ext cx="1009494" cy="123111"/>
          </a:xfrm>
          <a:prstGeom prst="rect">
            <a:avLst/>
          </a:prstGeom>
          <a:noFill/>
        </p:spPr>
        <p:txBody>
          <a:bodyPr vert="horz" wrap="square" lIns="0" tIns="0" rIns="0" bIns="0" rtlCol="0" anchor="ctr" anchorCtr="1">
            <a:spAutoFit/>
          </a:bodyPr>
          <a:lstStyle/>
          <a:p>
            <a:pPr algn="l">
              <a:spcBef>
                <a:spcPts val="0"/>
              </a:spcBef>
              <a:spcAft>
                <a:spcPts val="0"/>
              </a:spcAft>
            </a:pPr>
            <a:r>
              <a:rPr lang="es-ES" sz="800" dirty="0" err="1">
                <a:solidFill>
                  <a:srgbClr val="F3F5F2"/>
                </a:solidFill>
                <a:latin typeface="Verdana" panose="020B0604030504040204" pitchFamily="34" charset="0"/>
                <a:ea typeface="Verdana" panose="020B0604030504040204" pitchFamily="34" charset="0"/>
              </a:rPr>
              <a:t>Classified</a:t>
            </a:r>
            <a:r>
              <a:rPr lang="es-ES" sz="800" dirty="0">
                <a:solidFill>
                  <a:srgbClr val="F3F5F2"/>
                </a:solidFill>
                <a:latin typeface="Verdana" panose="020B0604030504040204" pitchFamily="34" charset="0"/>
                <a:ea typeface="Verdana" panose="020B0604030504040204" pitchFamily="34" charset="0"/>
              </a:rPr>
              <a:t> as </a:t>
            </a:r>
            <a:r>
              <a:rPr lang="es-ES" sz="800" dirty="0" err="1">
                <a:solidFill>
                  <a:srgbClr val="F3F5F2"/>
                </a:solidFill>
                <a:latin typeface="Verdana" panose="020B0604030504040204" pitchFamily="34" charset="0"/>
                <a:ea typeface="Verdana" panose="020B0604030504040204" pitchFamily="34" charset="0"/>
              </a:rPr>
              <a:t>Public</a:t>
            </a:r>
            <a:endParaRPr lang="es-ES" sz="800" dirty="0">
              <a:solidFill>
                <a:srgbClr val="F3F5F2"/>
              </a:solidFill>
              <a:latin typeface="Verdana" panose="020B0604030504040204" pitchFamily="34" charset="0"/>
              <a:ea typeface="Verdana" panose="020B0604030504040204" pitchFamily="34" charset="0"/>
            </a:endParaRPr>
          </a:p>
        </p:txBody>
      </p:sp>
      <p:sp>
        <p:nvSpPr>
          <p:cNvPr id="12" name="Título 1">
            <a:extLst>
              <a:ext uri="{FF2B5EF4-FFF2-40B4-BE49-F238E27FC236}">
                <a16:creationId xmlns:a16="http://schemas.microsoft.com/office/drawing/2014/main" id="{877DC41E-EA93-1F4A-A040-F7F65A8093DF}"/>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13" name="Marcador de texto 2">
            <a:extLst>
              <a:ext uri="{FF2B5EF4-FFF2-40B4-BE49-F238E27FC236}">
                <a16:creationId xmlns:a16="http://schemas.microsoft.com/office/drawing/2014/main" id="{E8E8BD94-3C34-CA47-ABF7-0673B07B5E44}"/>
              </a:ext>
            </a:extLst>
          </p:cNvPr>
          <p:cNvSpPr>
            <a:spLocks noGrp="1"/>
          </p:cNvSpPr>
          <p:nvPr>
            <p:ph type="body" idx="1" hasCustomPrompt="1"/>
          </p:nvPr>
        </p:nvSpPr>
        <p:spPr>
          <a:xfrm>
            <a:off x="469553" y="439488"/>
            <a:ext cx="9504000" cy="527830"/>
          </a:xfrm>
        </p:spPr>
        <p:txBody>
          <a:bodyPr>
            <a:noAutofit/>
          </a:bodyPr>
          <a:lstStyle>
            <a:lvl1pPr marL="0" indent="0" algn="l">
              <a:buNone/>
              <a:defRPr sz="3000" b="1" i="0">
                <a:solidFill>
                  <a:srgbClr val="F3F5F2"/>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243426513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_graphics_3">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sp>
        <p:nvSpPr>
          <p:cNvPr id="6" name="Rectángulo 5">
            <a:extLst>
              <a:ext uri="{FF2B5EF4-FFF2-40B4-BE49-F238E27FC236}">
                <a16:creationId xmlns:a16="http://schemas.microsoft.com/office/drawing/2014/main" id="{F722C735-F0DA-1502-E75B-0CE98CC91E2C}"/>
              </a:ext>
            </a:extLst>
          </p:cNvPr>
          <p:cNvSpPr/>
          <p:nvPr userDrawn="1"/>
        </p:nvSpPr>
        <p:spPr>
          <a:xfrm>
            <a:off x="0" y="0"/>
            <a:ext cx="9507416" cy="1559169"/>
          </a:xfrm>
          <a:prstGeom prst="rect">
            <a:avLst/>
          </a:pr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pic>
        <p:nvPicPr>
          <p:cNvPr id="7" name="Imagen 6">
            <a:extLst>
              <a:ext uri="{FF2B5EF4-FFF2-40B4-BE49-F238E27FC236}">
                <a16:creationId xmlns:a16="http://schemas.microsoft.com/office/drawing/2014/main" id="{56A8A9B2-9045-D93C-5C99-FFB79D5666D8}"/>
              </a:ext>
            </a:extLst>
          </p:cNvPr>
          <p:cNvPicPr>
            <a:picLocks noChangeAspect="1"/>
          </p:cNvPicPr>
          <p:nvPr userDrawn="1"/>
        </p:nvPicPr>
        <p:blipFill>
          <a:blip r:embed="rId3"/>
          <a:stretch>
            <a:fillRect/>
          </a:stretch>
        </p:blipFill>
        <p:spPr>
          <a:xfrm>
            <a:off x="4909683" y="0"/>
            <a:ext cx="6531430" cy="1559170"/>
          </a:xfrm>
          <a:prstGeom prst="rect">
            <a:avLst/>
          </a:prstGeom>
        </p:spPr>
      </p:pic>
      <p:pic>
        <p:nvPicPr>
          <p:cNvPr id="9" name="Imagen 8">
            <a:extLst>
              <a:ext uri="{FF2B5EF4-FFF2-40B4-BE49-F238E27FC236}">
                <a16:creationId xmlns:a16="http://schemas.microsoft.com/office/drawing/2014/main" id="{7B3C5E2A-F008-6B22-5D37-A304F3283B43}"/>
              </a:ext>
            </a:extLst>
          </p:cNvPr>
          <p:cNvPicPr>
            <a:picLocks noChangeAspect="1"/>
          </p:cNvPicPr>
          <p:nvPr userDrawn="1"/>
        </p:nvPicPr>
        <p:blipFill>
          <a:blip r:embed="rId4"/>
          <a:stretch>
            <a:fillRect/>
          </a:stretch>
        </p:blipFill>
        <p:spPr>
          <a:xfrm>
            <a:off x="129567" y="8570412"/>
            <a:ext cx="641113" cy="320557"/>
          </a:xfrm>
          <a:prstGeom prst="rect">
            <a:avLst/>
          </a:prstGeom>
        </p:spPr>
      </p:pic>
      <p:sp>
        <p:nvSpPr>
          <p:cNvPr id="8" name="Marcador de número de diapositiva 70">
            <a:extLst>
              <a:ext uri="{FF2B5EF4-FFF2-40B4-BE49-F238E27FC236}">
                <a16:creationId xmlns:a16="http://schemas.microsoft.com/office/drawing/2014/main" id="{A2AFB008-7F90-6F43-87A0-39CD912E7659}"/>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0" name="Título 1">
            <a:extLst>
              <a:ext uri="{FF2B5EF4-FFF2-40B4-BE49-F238E27FC236}">
                <a16:creationId xmlns:a16="http://schemas.microsoft.com/office/drawing/2014/main" id="{76F98ECD-036D-7F49-BC13-A3EC332D5B2D}"/>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Tree>
    <p:extLst>
      <p:ext uri="{BB962C8B-B14F-4D97-AF65-F5344CB8AC3E}">
        <p14:creationId xmlns:p14="http://schemas.microsoft.com/office/powerpoint/2010/main" val="5045576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720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graphics_2">
    <p:bg>
      <p:bgPr>
        <a:solidFill>
          <a:srgbClr val="001E64"/>
        </a:solidFill>
        <a:effectLst/>
      </p:bgPr>
    </p:bg>
    <p:spTree>
      <p:nvGrpSpPr>
        <p:cNvPr id="1" name=""/>
        <p:cNvGrpSpPr/>
        <p:nvPr/>
      </p:nvGrpSpPr>
      <p:grpSpPr>
        <a:xfrm>
          <a:off x="0" y="0"/>
          <a:ext cx="0" cy="0"/>
          <a:chOff x="0" y="0"/>
          <a:chExt cx="0" cy="0"/>
        </a:xfrm>
      </p:grpSpPr>
      <p:sp>
        <p:nvSpPr>
          <p:cNvPr id="2" name="Triángulo rectángulo 1">
            <a:extLst>
              <a:ext uri="{FF2B5EF4-FFF2-40B4-BE49-F238E27FC236}">
                <a16:creationId xmlns:a16="http://schemas.microsoft.com/office/drawing/2014/main" id="{69638072-CD2E-9BF1-99F5-2BBAFD35D409}"/>
              </a:ext>
            </a:extLst>
          </p:cNvPr>
          <p:cNvSpPr/>
          <p:nvPr userDrawn="1"/>
        </p:nvSpPr>
        <p:spPr>
          <a:xfrm rot="10800000" flipH="1">
            <a:off x="0" y="0"/>
            <a:ext cx="4653023" cy="9144000"/>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pic>
        <p:nvPicPr>
          <p:cNvPr id="5" name="Imagen 4">
            <a:extLst>
              <a:ext uri="{FF2B5EF4-FFF2-40B4-BE49-F238E27FC236}">
                <a16:creationId xmlns:a16="http://schemas.microsoft.com/office/drawing/2014/main" id="{6B2AF031-66BF-C79F-6E23-BD1CDF0E6BFF}"/>
              </a:ext>
            </a:extLst>
          </p:cNvPr>
          <p:cNvPicPr>
            <a:picLocks noChangeAspect="1"/>
          </p:cNvPicPr>
          <p:nvPr userDrawn="1"/>
        </p:nvPicPr>
        <p:blipFill>
          <a:blip r:embed="rId2"/>
          <a:stretch>
            <a:fillRect/>
          </a:stretch>
        </p:blipFill>
        <p:spPr>
          <a:xfrm>
            <a:off x="-1" y="0"/>
            <a:ext cx="7772400" cy="2555176"/>
          </a:xfrm>
          <a:prstGeom prst="rect">
            <a:avLst/>
          </a:prstGeom>
        </p:spPr>
      </p:pic>
      <p:pic>
        <p:nvPicPr>
          <p:cNvPr id="11" name="Imagen 10">
            <a:extLst>
              <a:ext uri="{FF2B5EF4-FFF2-40B4-BE49-F238E27FC236}">
                <a16:creationId xmlns:a16="http://schemas.microsoft.com/office/drawing/2014/main" id="{EC679320-F1E5-FA9A-FDE3-ACF177ECF151}"/>
              </a:ext>
            </a:extLst>
          </p:cNvPr>
          <p:cNvPicPr>
            <a:picLocks noChangeAspect="1"/>
          </p:cNvPicPr>
          <p:nvPr userDrawn="1"/>
        </p:nvPicPr>
        <p:blipFill>
          <a:blip r:embed="rId3"/>
          <a:stretch>
            <a:fillRect/>
          </a:stretch>
        </p:blipFill>
        <p:spPr>
          <a:xfrm>
            <a:off x="132009" y="8570412"/>
            <a:ext cx="641113" cy="320557"/>
          </a:xfrm>
          <a:prstGeom prst="rect">
            <a:avLst/>
          </a:prstGeom>
        </p:spPr>
      </p:pic>
      <p:pic>
        <p:nvPicPr>
          <p:cNvPr id="14" name="Imagen 13">
            <a:extLst>
              <a:ext uri="{FF2B5EF4-FFF2-40B4-BE49-F238E27FC236}">
                <a16:creationId xmlns:a16="http://schemas.microsoft.com/office/drawing/2014/main" id="{14EF23DF-9EE1-8A75-6A57-7FDC7539B7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277040" y="8570412"/>
            <a:ext cx="1611551" cy="328526"/>
          </a:xfrm>
          <a:prstGeom prst="rect">
            <a:avLst/>
          </a:prstGeom>
        </p:spPr>
      </p:pic>
      <p:pic>
        <p:nvPicPr>
          <p:cNvPr id="15" name="Imagen 14">
            <a:extLst>
              <a:ext uri="{FF2B5EF4-FFF2-40B4-BE49-F238E27FC236}">
                <a16:creationId xmlns:a16="http://schemas.microsoft.com/office/drawing/2014/main" id="{B49784F9-2FB9-FD47-4A24-DC3911D1F386}"/>
              </a:ext>
            </a:extLst>
          </p:cNvPr>
          <p:cNvPicPr>
            <a:picLocks noChangeAspect="1"/>
          </p:cNvPicPr>
          <p:nvPr userDrawn="1"/>
        </p:nvPicPr>
        <p:blipFill>
          <a:blip r:embed="rId5"/>
          <a:stretch>
            <a:fillRect/>
          </a:stretch>
        </p:blipFill>
        <p:spPr>
          <a:xfrm>
            <a:off x="546533" y="8570411"/>
            <a:ext cx="236199" cy="320557"/>
          </a:xfrm>
          <a:prstGeom prst="rect">
            <a:avLst/>
          </a:prstGeom>
        </p:spPr>
      </p:pic>
      <p:sp>
        <p:nvSpPr>
          <p:cNvPr id="9" name="Marcador de número de diapositiva 70">
            <a:extLst>
              <a:ext uri="{FF2B5EF4-FFF2-40B4-BE49-F238E27FC236}">
                <a16:creationId xmlns:a16="http://schemas.microsoft.com/office/drawing/2014/main" id="{93FBBF6F-E063-224B-87E7-1437398D3180}"/>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12" name="Título 1">
            <a:extLst>
              <a:ext uri="{FF2B5EF4-FFF2-40B4-BE49-F238E27FC236}">
                <a16:creationId xmlns:a16="http://schemas.microsoft.com/office/drawing/2014/main" id="{CE4F0321-41E3-3746-A925-B7E2604D5623}"/>
              </a:ext>
            </a:extLst>
          </p:cNvPr>
          <p:cNvSpPr>
            <a:spLocks noGrp="1"/>
          </p:cNvSpPr>
          <p:nvPr>
            <p:ph type="title" hasCustomPrompt="1"/>
          </p:nvPr>
        </p:nvSpPr>
        <p:spPr>
          <a:xfrm>
            <a:off x="469553" y="967319"/>
            <a:ext cx="9504000" cy="441339"/>
          </a:xfrm>
        </p:spPr>
        <p:txBody>
          <a:bodyPr anchor="b">
            <a:normAutofit/>
          </a:bodyPr>
          <a:lstStyle>
            <a:lvl1pPr algn="l">
              <a:defRPr sz="2000" b="0">
                <a:solidFill>
                  <a:schemeClr val="bg1"/>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13" name="Marcador de texto 2">
            <a:extLst>
              <a:ext uri="{FF2B5EF4-FFF2-40B4-BE49-F238E27FC236}">
                <a16:creationId xmlns:a16="http://schemas.microsoft.com/office/drawing/2014/main" id="{C5BFB707-7190-2543-B453-A16AA644280C}"/>
              </a:ext>
            </a:extLst>
          </p:cNvPr>
          <p:cNvSpPr>
            <a:spLocks noGrp="1"/>
          </p:cNvSpPr>
          <p:nvPr>
            <p:ph type="body" idx="1" hasCustomPrompt="1"/>
          </p:nvPr>
        </p:nvSpPr>
        <p:spPr>
          <a:xfrm>
            <a:off x="469553" y="439488"/>
            <a:ext cx="9504000" cy="527830"/>
          </a:xfrm>
        </p:spPr>
        <p:txBody>
          <a:bodyPr>
            <a:noAutofit/>
          </a:bodyPr>
          <a:lstStyle>
            <a:lvl1pPr marL="0" indent="0" algn="l">
              <a:buNone/>
              <a:defRPr sz="3000" b="1" i="0">
                <a:solidFill>
                  <a:srgbClr val="001E64"/>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354533577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_graphics_4">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3C0FD5-CDB4-EB16-6C14-F87BA43DF4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7039" y="8570412"/>
            <a:ext cx="1611552" cy="328526"/>
          </a:xfrm>
          <a:prstGeom prst="rect">
            <a:avLst/>
          </a:prstGeom>
        </p:spPr>
      </p:pic>
      <p:pic>
        <p:nvPicPr>
          <p:cNvPr id="12" name="Imagen 11">
            <a:extLst>
              <a:ext uri="{FF2B5EF4-FFF2-40B4-BE49-F238E27FC236}">
                <a16:creationId xmlns:a16="http://schemas.microsoft.com/office/drawing/2014/main" id="{3A30B6AD-436F-3263-8DAC-C6F7103388B2}"/>
              </a:ext>
            </a:extLst>
          </p:cNvPr>
          <p:cNvPicPr>
            <a:picLocks noChangeAspect="1"/>
          </p:cNvPicPr>
          <p:nvPr userDrawn="1"/>
        </p:nvPicPr>
        <p:blipFill>
          <a:blip r:embed="rId3"/>
          <a:stretch>
            <a:fillRect/>
          </a:stretch>
        </p:blipFill>
        <p:spPr>
          <a:xfrm>
            <a:off x="0" y="-1"/>
            <a:ext cx="6531430" cy="1655431"/>
          </a:xfrm>
          <a:prstGeom prst="rect">
            <a:avLst/>
          </a:prstGeom>
        </p:spPr>
      </p:pic>
      <p:pic>
        <p:nvPicPr>
          <p:cNvPr id="6" name="Imagen 5">
            <a:extLst>
              <a:ext uri="{FF2B5EF4-FFF2-40B4-BE49-F238E27FC236}">
                <a16:creationId xmlns:a16="http://schemas.microsoft.com/office/drawing/2014/main" id="{65C2B4E2-0855-6E77-E90E-6BED75E45DD5}"/>
              </a:ext>
            </a:extLst>
          </p:cNvPr>
          <p:cNvPicPr>
            <a:picLocks noChangeAspect="1"/>
          </p:cNvPicPr>
          <p:nvPr userDrawn="1"/>
        </p:nvPicPr>
        <p:blipFill>
          <a:blip r:embed="rId4"/>
          <a:stretch>
            <a:fillRect/>
          </a:stretch>
        </p:blipFill>
        <p:spPr>
          <a:xfrm>
            <a:off x="129567" y="8570412"/>
            <a:ext cx="641113" cy="320557"/>
          </a:xfrm>
          <a:prstGeom prst="rect">
            <a:avLst/>
          </a:prstGeom>
        </p:spPr>
      </p:pic>
      <p:sp>
        <p:nvSpPr>
          <p:cNvPr id="9" name="Marcador de número de diapositiva 70">
            <a:extLst>
              <a:ext uri="{FF2B5EF4-FFF2-40B4-BE49-F238E27FC236}">
                <a16:creationId xmlns:a16="http://schemas.microsoft.com/office/drawing/2014/main" id="{9AEAD8D2-9135-9847-8DAB-6EF3AA941B27}"/>
              </a:ext>
            </a:extLst>
          </p:cNvPr>
          <p:cNvSpPr txBox="1">
            <a:spLocks/>
          </p:cNvSpPr>
          <p:nvPr userDrawn="1"/>
        </p:nvSpPr>
        <p:spPr>
          <a:xfrm>
            <a:off x="123715" y="8625046"/>
            <a:ext cx="544286" cy="296235"/>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4200" hangingPunct="0">
              <a:defRPr/>
            </a:pPr>
            <a:fld id="{86CB4B4D-7CA3-9044-876B-883B54F8677D}" type="slidenum">
              <a:rPr lang="es-ES" sz="900" b="1" i="0" kern="0" smtClean="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rPr>
              <a:pPr algn="ctr" defTabSz="584200" hangingPunct="0">
                <a:defRPr/>
              </a:pPr>
              <a:t>‹#›</a:t>
            </a:fld>
            <a:endParaRPr lang="es-ES" sz="900" b="1" i="0" kern="0" dirty="0">
              <a:solidFill>
                <a:srgbClr val="001E64"/>
              </a:solidFill>
              <a:latin typeface="Verdana" panose="020B0604030504040204" pitchFamily="34" charset="0"/>
              <a:ea typeface="Verdana" panose="020B0604030504040204" pitchFamily="34" charset="0"/>
              <a:cs typeface="Verdana" panose="020B0604030504040204" pitchFamily="34" charset="0"/>
              <a:sym typeface="Helvetica Neue"/>
            </a:endParaRPr>
          </a:p>
        </p:txBody>
      </p:sp>
      <p:sp>
        <p:nvSpPr>
          <p:cNvPr id="7" name="Título 1">
            <a:extLst>
              <a:ext uri="{FF2B5EF4-FFF2-40B4-BE49-F238E27FC236}">
                <a16:creationId xmlns:a16="http://schemas.microsoft.com/office/drawing/2014/main" id="{04435C49-9718-C745-8775-1A8076E2553A}"/>
              </a:ext>
            </a:extLst>
          </p:cNvPr>
          <p:cNvSpPr>
            <a:spLocks noGrp="1"/>
          </p:cNvSpPr>
          <p:nvPr>
            <p:ph type="title" hasCustomPrompt="1"/>
          </p:nvPr>
        </p:nvSpPr>
        <p:spPr>
          <a:xfrm>
            <a:off x="469553" y="967319"/>
            <a:ext cx="9504000" cy="441339"/>
          </a:xfrm>
        </p:spPr>
        <p:txBody>
          <a:bodyPr anchor="b">
            <a:normAutofit/>
          </a:bodyPr>
          <a:lstStyle>
            <a:lvl1pPr algn="l">
              <a:defRPr sz="2000" b="0">
                <a:solidFill>
                  <a:srgbClr val="00C890"/>
                </a:solidFill>
                <a:latin typeface="Verdana" panose="020B0604030504040204" pitchFamily="34" charset="0"/>
                <a:ea typeface="Verdana" panose="020B0604030504040204" pitchFamily="34" charset="0"/>
              </a:defRPr>
            </a:lvl1pPr>
          </a:lstStyle>
          <a:p>
            <a:r>
              <a:rPr lang="es-ES" dirty="0"/>
              <a:t>DUIS ARCU DUI SODALES SED</a:t>
            </a:r>
            <a:endParaRPr lang="en-GB" dirty="0"/>
          </a:p>
        </p:txBody>
      </p:sp>
      <p:sp>
        <p:nvSpPr>
          <p:cNvPr id="8" name="Marcador de texto 2">
            <a:extLst>
              <a:ext uri="{FF2B5EF4-FFF2-40B4-BE49-F238E27FC236}">
                <a16:creationId xmlns:a16="http://schemas.microsoft.com/office/drawing/2014/main" id="{CC772EDD-2599-474D-8C61-BA9BB67671BE}"/>
              </a:ext>
            </a:extLst>
          </p:cNvPr>
          <p:cNvSpPr>
            <a:spLocks noGrp="1"/>
          </p:cNvSpPr>
          <p:nvPr>
            <p:ph type="body" idx="1" hasCustomPrompt="1"/>
          </p:nvPr>
        </p:nvSpPr>
        <p:spPr>
          <a:xfrm>
            <a:off x="469553" y="439488"/>
            <a:ext cx="9504000" cy="527831"/>
          </a:xfrm>
        </p:spPr>
        <p:txBody>
          <a:bodyPr>
            <a:noAutofit/>
          </a:bodyPr>
          <a:lstStyle>
            <a:lvl1pPr marL="0" indent="0" algn="l">
              <a:buNone/>
              <a:defRPr sz="3000" b="1" i="0">
                <a:solidFill>
                  <a:srgbClr val="F3F5F2"/>
                </a:solidFill>
                <a:latin typeface="Verdana" panose="020B0604030504040204" pitchFamily="34" charset="0"/>
                <a:ea typeface="Verdana" panose="020B060403050404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dirty="0" err="1"/>
              <a:t>Lorem</a:t>
            </a:r>
            <a:r>
              <a:rPr lang="es-ES" dirty="0"/>
              <a:t> </a:t>
            </a:r>
            <a:r>
              <a:rPr lang="es-ES" dirty="0" err="1"/>
              <a:t>Ipsum</a:t>
            </a:r>
            <a:r>
              <a:rPr lang="es-ES" dirty="0"/>
              <a:t> </a:t>
            </a:r>
            <a:r>
              <a:rPr lang="es-ES" dirty="0" err="1"/>
              <a:t>fusce</a:t>
            </a:r>
            <a:r>
              <a:rPr lang="es-ES" dirty="0"/>
              <a:t> </a:t>
            </a:r>
            <a:r>
              <a:rPr lang="es-ES" dirty="0" err="1"/>
              <a:t>sit</a:t>
            </a:r>
            <a:endParaRPr lang="es-ES" dirty="0"/>
          </a:p>
        </p:txBody>
      </p:sp>
    </p:spTree>
    <p:extLst>
      <p:ext uri="{BB962C8B-B14F-4D97-AF65-F5344CB8AC3E}">
        <p14:creationId xmlns:p14="http://schemas.microsoft.com/office/powerpoint/2010/main" val="89320060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117600" y="2434167"/>
            <a:ext cx="14020800" cy="580178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10000"/>
              </a:lnSpc>
              <a:spcBef>
                <a:spcPts val="1800"/>
              </a:spcBef>
              <a:spcAft>
                <a:spcPts val="0"/>
              </a:spcAft>
              <a:buClrTx/>
              <a:buSzTx/>
              <a:buFontTx/>
              <a:buNone/>
              <a:tabLst/>
            </a:pPr>
            <a:r>
              <a:rPr lang="es-ES" dirty="0"/>
              <a:t>Haga clic para modificar los estilos de texto del patrón</a:t>
            </a:r>
          </a:p>
          <a:p>
            <a:pPr marL="228600" marR="0" lvl="1" indent="-228600" algn="l" defTabSz="457200" rtl="0" eaLnBrk="1" fontAlgn="auto" latinLnBrk="0" hangingPunct="1">
              <a:lnSpc>
                <a:spcPct val="110000"/>
              </a:lnSpc>
              <a:spcBef>
                <a:spcPts val="1800"/>
              </a:spcBef>
              <a:spcAft>
                <a:spcPts val="0"/>
              </a:spcAft>
              <a:buClr>
                <a:srgbClr val="FFDA38"/>
              </a:buClr>
              <a:buSzPct val="100000"/>
              <a:buFontTx/>
              <a:buChar char="•"/>
              <a:tabLst/>
            </a:pPr>
            <a:r>
              <a:rPr lang="es-ES" dirty="0"/>
              <a:t>Segundo nivel</a:t>
            </a:r>
          </a:p>
          <a:p>
            <a:pPr marL="457200" marR="0" lvl="2" indent="-228600" algn="l" defTabSz="457200" rtl="0" eaLnBrk="1" fontAlgn="auto" latinLnBrk="0" hangingPunct="1">
              <a:lnSpc>
                <a:spcPct val="110000"/>
              </a:lnSpc>
              <a:spcBef>
                <a:spcPts val="1800"/>
              </a:spcBef>
              <a:spcAft>
                <a:spcPts val="0"/>
              </a:spcAft>
              <a:buClr>
                <a:srgbClr val="16AED0"/>
              </a:buClr>
              <a:buSzPct val="100000"/>
              <a:buFontTx/>
              <a:buChar char="-"/>
              <a:tabLst/>
            </a:pPr>
            <a:r>
              <a:rPr lang="es-ES" dirty="0"/>
              <a:t>Tercer nivel</a:t>
            </a:r>
          </a:p>
          <a:p>
            <a:pPr marL="635000" marR="0" lvl="3" indent="-177800" algn="l" defTabSz="457200" rtl="0" eaLnBrk="1" fontAlgn="auto" latinLnBrk="0" hangingPunct="1">
              <a:lnSpc>
                <a:spcPct val="110000"/>
              </a:lnSpc>
              <a:spcBef>
                <a:spcPts val="1800"/>
              </a:spcBef>
              <a:spcAft>
                <a:spcPts val="0"/>
              </a:spcAft>
              <a:buClr>
                <a:srgbClr val="15458A"/>
              </a:buClr>
              <a:buSzPct val="79000"/>
              <a:buFontTx/>
              <a:buChar char="‣"/>
              <a:tabLst/>
            </a:pPr>
            <a:r>
              <a:rPr lang="es-ES" dirty="0"/>
              <a:t>Cuarto nivel</a:t>
            </a:r>
          </a:p>
          <a:p>
            <a:pPr marL="457200" marR="0" lvl="4" indent="-228600" algn="l" defTabSz="457200" rtl="0" eaLnBrk="1" fontAlgn="auto" latinLnBrk="0" hangingPunct="1">
              <a:lnSpc>
                <a:spcPct val="110000"/>
              </a:lnSpc>
              <a:spcBef>
                <a:spcPts val="1800"/>
              </a:spcBef>
              <a:spcAft>
                <a:spcPts val="0"/>
              </a:spcAft>
              <a:buClr>
                <a:srgbClr val="16AED0"/>
              </a:buClr>
              <a:buSzPct val="100000"/>
              <a:buFontTx/>
              <a:buChar char="-"/>
              <a:tabLst/>
            </a:pPr>
            <a:r>
              <a:rPr lang="es-ES" dirty="0"/>
              <a:t>Quinto nivel</a:t>
            </a:r>
            <a:endParaRPr lang="en-US" dirty="0"/>
          </a:p>
        </p:txBody>
      </p:sp>
      <p:sp>
        <p:nvSpPr>
          <p:cNvPr id="5" name="MSIPCMContentMarking" descr="{&quot;HashCode&quot;:-1403131837,&quot;Placement&quot;:&quot;Footer&quot;,&quot;Top&quot;:702.0343,&quot;Left&quot;:0.0,&quot;SlideWidth&quot;:1280,&quot;SlideHeight&quot;:720}">
            <a:extLst>
              <a:ext uri="{FF2B5EF4-FFF2-40B4-BE49-F238E27FC236}">
                <a16:creationId xmlns:a16="http://schemas.microsoft.com/office/drawing/2014/main" id="{3C664C6C-EF05-4704-9197-A8ECD30CF405}"/>
              </a:ext>
            </a:extLst>
          </p:cNvPr>
          <p:cNvSpPr txBox="1"/>
          <p:nvPr userDrawn="1"/>
        </p:nvSpPr>
        <p:spPr>
          <a:xfrm>
            <a:off x="0" y="8915836"/>
            <a:ext cx="1009494" cy="228163"/>
          </a:xfrm>
          <a:prstGeom prst="rect">
            <a:avLst/>
          </a:prstGeom>
          <a:noFill/>
        </p:spPr>
        <p:txBody>
          <a:bodyPr vert="horz" wrap="square" lIns="0" tIns="0" rIns="0" bIns="0" rtlCol="0" anchor="ctr" anchorCtr="1">
            <a:spAutoFit/>
          </a:bodyPr>
          <a:lstStyle/>
          <a:p>
            <a:pPr algn="l">
              <a:spcBef>
                <a:spcPts val="0"/>
              </a:spcBef>
              <a:spcAft>
                <a:spcPts val="0"/>
              </a:spcAft>
            </a:pPr>
            <a:r>
              <a:rPr lang="es-ES" sz="800">
                <a:solidFill>
                  <a:srgbClr val="000000"/>
                </a:solidFill>
                <a:latin typeface="Calibri Light" panose="020F0302020204030204" pitchFamily="34" charset="0"/>
                <a:ea typeface="Verdana" panose="020B0604030504040204" pitchFamily="34" charset="0"/>
              </a:rPr>
              <a:t>Classified as Public</a:t>
            </a:r>
            <a:endParaRPr lang="es-ES" sz="800" dirty="0">
              <a:solidFill>
                <a:srgbClr val="000000"/>
              </a:solidFill>
              <a:latin typeface="Calibri Light" panose="020F0302020204030204" pitchFamily="34" charset="0"/>
              <a:ea typeface="Verdana" panose="020B0604030504040204" pitchFamily="34" charset="0"/>
            </a:endParaRPr>
          </a:p>
        </p:txBody>
      </p:sp>
    </p:spTree>
    <p:extLst>
      <p:ext uri="{BB962C8B-B14F-4D97-AF65-F5344CB8AC3E}">
        <p14:creationId xmlns:p14="http://schemas.microsoft.com/office/powerpoint/2010/main" val="39661338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09" r:id="rId4"/>
    <p:sldLayoutId id="2147483673" r:id="rId5"/>
    <p:sldLayoutId id="2147483703" r:id="rId6"/>
    <p:sldLayoutId id="2147483702" r:id="rId7"/>
    <p:sldLayoutId id="2147483705" r:id="rId8"/>
    <p:sldLayoutId id="2147483704" r:id="rId9"/>
    <p:sldLayoutId id="2147483701" r:id="rId10"/>
    <p:sldLayoutId id="2147483697" r:id="rId11"/>
    <p:sldLayoutId id="2147483699" r:id="rId12"/>
    <p:sldLayoutId id="2147483713" r:id="rId13"/>
    <p:sldLayoutId id="2147483714" r:id="rId14"/>
    <p:sldLayoutId id="2147483715" r:id="rId15"/>
  </p:sldLayoutIdLst>
  <p:hf hdr="0" ftr="0" dt="0"/>
  <p:txStyles>
    <p:titleStyle>
      <a:lvl1pPr algn="l" defTabSz="1219170" rtl="0" eaLnBrk="1" latinLnBrk="0" hangingPunct="1">
        <a:lnSpc>
          <a:spcPct val="90000"/>
        </a:lnSpc>
        <a:spcBef>
          <a:spcPct val="0"/>
        </a:spcBef>
        <a:buNone/>
        <a:defRPr sz="4400" b="1" i="0" kern="1200">
          <a:solidFill>
            <a:schemeClr val="tx2"/>
          </a:solidFill>
          <a:latin typeface="Verdana" panose="020B0604030504040204" pitchFamily="34" charset="0"/>
          <a:ea typeface="Verdana" panose="020B0604030504040204" pitchFamily="34" charset="0"/>
          <a:cs typeface="+mj-cs"/>
        </a:defRPr>
      </a:lvl1pPr>
    </p:titleStyle>
    <p:bodyStyle>
      <a:lvl1pPr marL="304792" indent="-304792" algn="l" defTabSz="1219170" rtl="0" eaLnBrk="1" latinLnBrk="0" hangingPunct="1">
        <a:lnSpc>
          <a:spcPct val="90000"/>
        </a:lnSpc>
        <a:spcBef>
          <a:spcPts val="1333"/>
        </a:spcBef>
        <a:buClr>
          <a:schemeClr val="accent4"/>
        </a:buClr>
        <a:buFont typeface="Arial" panose="020B0604020202020204" pitchFamily="34" charset="0"/>
        <a:buChar char="•"/>
        <a:defRPr kumimoji="0" lang="es-ES" sz="1700" b="1" i="0" u="none" strike="noStrike" kern="1200" cap="none" spc="0" normalizeH="0" baseline="0" dirty="0" smtClean="0">
          <a:ln>
            <a:noFill/>
          </a:ln>
          <a:solidFill>
            <a:schemeClr val="accent1"/>
          </a:solidFill>
          <a:effectLst/>
          <a:uFillTx/>
          <a:latin typeface="Verdana" panose="020B0604030504040204" pitchFamily="34" charset="0"/>
          <a:ea typeface="Verdana" panose="020B0604030504040204" pitchFamily="34" charset="0"/>
          <a:cs typeface="Calibri"/>
          <a:sym typeface="Helvetica Neue"/>
        </a:defRPr>
      </a:lvl1pPr>
      <a:lvl2pPr marL="0" indent="0" algn="l" defTabSz="1219170" rtl="0" eaLnBrk="1" latinLnBrk="0" hangingPunct="1">
        <a:lnSpc>
          <a:spcPct val="90000"/>
        </a:lnSpc>
        <a:spcBef>
          <a:spcPts val="667"/>
        </a:spcBef>
        <a:buClr>
          <a:schemeClr val="accent2"/>
        </a:buClr>
        <a:buFontTx/>
        <a:buNone/>
        <a:defRPr kumimoji="0" lang="es-ES" sz="1700" b="0" i="0" u="none" strike="noStrike" kern="1200" cap="none" spc="0" normalizeH="0" baseline="0" dirty="0" smtClean="0">
          <a:ln>
            <a:noFill/>
          </a:ln>
          <a:solidFill>
            <a:schemeClr val="accent1"/>
          </a:solidFill>
          <a:effectLst/>
          <a:uFillTx/>
          <a:latin typeface="Verdana" panose="020B0604030504040204" pitchFamily="34" charset="0"/>
          <a:ea typeface="Verdana" panose="020B0604030504040204" pitchFamily="34" charset="0"/>
          <a:cs typeface="Calibri Light"/>
          <a:sym typeface="Helvetica Neue"/>
        </a:defRPr>
      </a:lvl2pPr>
      <a:lvl3pPr marL="571500" indent="-342900" algn="l" defTabSz="1219170" rtl="0" eaLnBrk="1" latinLnBrk="0" hangingPunct="1">
        <a:lnSpc>
          <a:spcPct val="90000"/>
        </a:lnSpc>
        <a:spcBef>
          <a:spcPts val="667"/>
        </a:spcBef>
        <a:buClr>
          <a:schemeClr val="accent4"/>
        </a:buClr>
        <a:buFont typeface="Arial" panose="020B0604020202020204" pitchFamily="34" charset="0"/>
        <a:buChar char="•"/>
        <a:defRPr kumimoji="0" lang="es-ES" sz="1700" b="0" i="0" u="none" strike="noStrike" kern="1200" cap="none" spc="0" normalizeH="0" baseline="0" dirty="0" smtClean="0">
          <a:ln>
            <a:noFill/>
          </a:ln>
          <a:solidFill>
            <a:schemeClr val="accent1"/>
          </a:solidFill>
          <a:effectLst/>
          <a:uFillTx/>
          <a:latin typeface="Verdana" panose="020B0604030504040204" pitchFamily="34" charset="0"/>
          <a:ea typeface="Verdana" panose="020B0604030504040204" pitchFamily="34" charset="0"/>
          <a:cs typeface="Calibri Light"/>
          <a:sym typeface="Helvetica Neue"/>
        </a:defRPr>
      </a:lvl3pPr>
      <a:lvl4pPr marL="742950" indent="-285750" algn="l" defTabSz="1219170" rtl="0" eaLnBrk="1" latinLnBrk="0" hangingPunct="1">
        <a:lnSpc>
          <a:spcPct val="90000"/>
        </a:lnSpc>
        <a:spcBef>
          <a:spcPts val="667"/>
        </a:spcBef>
        <a:buClr>
          <a:schemeClr val="accent4"/>
        </a:buClr>
        <a:buFont typeface="Arial" panose="020B0604020202020204" pitchFamily="34" charset="0"/>
        <a:buChar char="•"/>
        <a:defRPr kumimoji="0" lang="es-ES" sz="1700" b="0" i="0" u="none" strike="noStrike" kern="1200" cap="none" spc="0" normalizeH="0" baseline="0" dirty="0" smtClean="0">
          <a:ln>
            <a:noFill/>
          </a:ln>
          <a:solidFill>
            <a:schemeClr val="accent1"/>
          </a:solidFill>
          <a:effectLst/>
          <a:uFillTx/>
          <a:latin typeface="Verdana" panose="020B0604030504040204" pitchFamily="34" charset="0"/>
          <a:ea typeface="Verdana" panose="020B0604030504040204" pitchFamily="34" charset="0"/>
          <a:cs typeface="Calibri Light"/>
          <a:sym typeface="Helvetica Neue"/>
        </a:defRPr>
      </a:lvl4pPr>
      <a:lvl5pPr marL="514350" indent="-285750" algn="l" defTabSz="1219170" rtl="0" eaLnBrk="1" latinLnBrk="0" hangingPunct="1">
        <a:lnSpc>
          <a:spcPct val="90000"/>
        </a:lnSpc>
        <a:spcBef>
          <a:spcPts val="667"/>
        </a:spcBef>
        <a:buClr>
          <a:schemeClr val="accent4"/>
        </a:buClr>
        <a:buFont typeface="Arial" panose="020B0604020202020204" pitchFamily="34" charset="0"/>
        <a:buChar char="•"/>
        <a:defRPr kumimoji="0" lang="en-US" sz="1700" b="0" i="0" u="none" strike="noStrike" kern="1200" cap="none" spc="0" normalizeH="0" baseline="0" dirty="0">
          <a:ln>
            <a:noFill/>
          </a:ln>
          <a:solidFill>
            <a:schemeClr val="accent1"/>
          </a:solidFill>
          <a:effectLst/>
          <a:uFillTx/>
          <a:latin typeface="Verdana" panose="020B0604030504040204" pitchFamily="34" charset="0"/>
          <a:ea typeface="Verdana" panose="020B0604030504040204" pitchFamily="34" charset="0"/>
          <a:cs typeface="Calibri Light"/>
          <a:sym typeface="Helvetica Neue"/>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emf"/><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3">
            <a:extLst>
              <a:ext uri="{FF2B5EF4-FFF2-40B4-BE49-F238E27FC236}">
                <a16:creationId xmlns:a16="http://schemas.microsoft.com/office/drawing/2014/main" id="{B2776F49-6A70-7794-652D-28C2EFA0B442}"/>
              </a:ext>
            </a:extLst>
          </p:cNvPr>
          <p:cNvSpPr txBox="1">
            <a:spLocks/>
          </p:cNvSpPr>
          <p:nvPr/>
        </p:nvSpPr>
        <p:spPr>
          <a:xfrm>
            <a:off x="265830" y="7018170"/>
            <a:ext cx="5156200" cy="601134"/>
          </a:xfrm>
          <a:prstGeom prst="rect">
            <a:avLst/>
          </a:prstGeom>
        </p:spPr>
        <p:txBody>
          <a:bodyPr vert="horz" lIns="91440" tIns="45720" rIns="91440" bIns="45720" rtlCol="0">
            <a:noAutofit/>
          </a:bodyPr>
          <a:lstStyle>
            <a:lvl1pPr marL="0" indent="0" algn="l" defTabSz="1219170" rtl="0" eaLnBrk="1" latinLnBrk="0" hangingPunct="1">
              <a:lnSpc>
                <a:spcPct val="90000"/>
              </a:lnSpc>
              <a:spcBef>
                <a:spcPts val="1333"/>
              </a:spcBef>
              <a:buClr>
                <a:schemeClr val="accent4"/>
              </a:buClr>
              <a:buFont typeface="Arial" panose="020B0604020202020204" pitchFamily="34" charset="0"/>
              <a:buNone/>
              <a:defRPr kumimoji="0" lang="es-ES" sz="3200" b="1" i="0" u="none" strike="noStrike" kern="1200" cap="none" spc="0" normalizeH="0" baseline="0">
                <a:ln>
                  <a:noFill/>
                </a:ln>
                <a:solidFill>
                  <a:schemeClr val="bg1"/>
                </a:solidFill>
                <a:effectLst/>
                <a:uFillTx/>
                <a:latin typeface="Verdana" panose="020B0604030504040204" pitchFamily="34" charset="0"/>
                <a:ea typeface="Verdana" panose="020B0604030504040204" pitchFamily="34" charset="0"/>
                <a:cs typeface="Calibri"/>
                <a:sym typeface="Helvetica Neue"/>
              </a:defRPr>
            </a:lvl1pPr>
            <a:lvl2pPr marL="0" indent="0" algn="l" defTabSz="1219170" rtl="0" eaLnBrk="1" latinLnBrk="0" hangingPunct="1">
              <a:lnSpc>
                <a:spcPct val="90000"/>
              </a:lnSpc>
              <a:spcBef>
                <a:spcPts val="667"/>
              </a:spcBef>
              <a:buClr>
                <a:schemeClr val="accent2"/>
              </a:buClr>
              <a:buFontTx/>
              <a:buNone/>
              <a:defRPr kumimoji="0" lang="es-ES" sz="1700" b="0" i="0" u="none" strike="noStrike" kern="1200" cap="none" spc="0" normalizeH="0" baseline="0">
                <a:ln>
                  <a:noFill/>
                </a:ln>
                <a:solidFill>
                  <a:schemeClr val="bg1"/>
                </a:solidFill>
                <a:effectLst/>
                <a:uFillTx/>
                <a:latin typeface="Verdana" panose="020B0604030504040204" pitchFamily="34" charset="0"/>
                <a:ea typeface="Verdana" panose="020B0604030504040204" pitchFamily="34" charset="0"/>
                <a:cs typeface="Calibri Light"/>
                <a:sym typeface="Helvetica Neue"/>
              </a:defRPr>
            </a:lvl2pPr>
            <a:lvl3pPr marL="571500" indent="-342900" algn="l" defTabSz="1219170" rtl="0" eaLnBrk="1" latinLnBrk="0" hangingPunct="1">
              <a:lnSpc>
                <a:spcPct val="90000"/>
              </a:lnSpc>
              <a:spcBef>
                <a:spcPts val="667"/>
              </a:spcBef>
              <a:buClr>
                <a:schemeClr val="accent4"/>
              </a:buClr>
              <a:buFont typeface="Arial" panose="020B0604020202020204" pitchFamily="34" charset="0"/>
              <a:buChar char="•"/>
              <a:defRPr kumimoji="0" lang="es-ES" sz="1700" b="0" i="0" u="none" strike="noStrike" kern="1200" cap="none" spc="0" normalizeH="0" baseline="0">
                <a:ln>
                  <a:noFill/>
                </a:ln>
                <a:solidFill>
                  <a:schemeClr val="bg1"/>
                </a:solidFill>
                <a:effectLst/>
                <a:uFillTx/>
                <a:latin typeface="Verdana" panose="020B0604030504040204" pitchFamily="34" charset="0"/>
                <a:ea typeface="Verdana" panose="020B0604030504040204" pitchFamily="34" charset="0"/>
                <a:cs typeface="Calibri Light"/>
                <a:sym typeface="Helvetica Neue"/>
              </a:defRPr>
            </a:lvl3pPr>
            <a:lvl4pPr marL="742950" indent="-285750" algn="l" defTabSz="1219170" rtl="0" eaLnBrk="1" latinLnBrk="0" hangingPunct="1">
              <a:lnSpc>
                <a:spcPct val="90000"/>
              </a:lnSpc>
              <a:spcBef>
                <a:spcPts val="667"/>
              </a:spcBef>
              <a:buClr>
                <a:schemeClr val="accent4"/>
              </a:buClr>
              <a:buFont typeface="Arial" panose="020B0604020202020204" pitchFamily="34" charset="0"/>
              <a:buChar char="•"/>
              <a:defRPr kumimoji="0" lang="es-ES" sz="1700" b="0" i="0" u="none" strike="noStrike" kern="1200" cap="none" spc="0" normalizeH="0" baseline="0">
                <a:ln>
                  <a:noFill/>
                </a:ln>
                <a:solidFill>
                  <a:schemeClr val="bg1"/>
                </a:solidFill>
                <a:effectLst/>
                <a:uFillTx/>
                <a:latin typeface="Verdana" panose="020B0604030504040204" pitchFamily="34" charset="0"/>
                <a:ea typeface="Verdana" panose="020B0604030504040204" pitchFamily="34" charset="0"/>
                <a:cs typeface="Calibri Light"/>
                <a:sym typeface="Helvetica Neue"/>
              </a:defRPr>
            </a:lvl4pPr>
            <a:lvl5pPr marL="514350" indent="-285750" algn="l" defTabSz="1219170" rtl="0" eaLnBrk="1" latinLnBrk="0" hangingPunct="1">
              <a:lnSpc>
                <a:spcPct val="90000"/>
              </a:lnSpc>
              <a:spcBef>
                <a:spcPts val="667"/>
              </a:spcBef>
              <a:buClr>
                <a:schemeClr val="accent4"/>
              </a:buClr>
              <a:buFont typeface="Arial" panose="020B0604020202020204" pitchFamily="34" charset="0"/>
              <a:buChar char="•"/>
              <a:defRPr kumimoji="0" lang="en-US" sz="1700" b="0" i="0" u="none" strike="noStrike" kern="1200" cap="none" spc="0" normalizeH="0" baseline="0">
                <a:ln>
                  <a:noFill/>
                </a:ln>
                <a:solidFill>
                  <a:schemeClr val="bg1"/>
                </a:solidFill>
                <a:effectLst/>
                <a:uFillTx/>
                <a:latin typeface="Verdana" panose="020B0604030504040204" pitchFamily="34" charset="0"/>
                <a:ea typeface="Verdana" panose="020B0604030504040204" pitchFamily="34" charset="0"/>
                <a:cs typeface="Calibri Light"/>
                <a:sym typeface="Helvetica Neue"/>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GB" b="0" dirty="0"/>
              <a:t>July 2023</a:t>
            </a:r>
          </a:p>
        </p:txBody>
      </p:sp>
      <p:sp>
        <p:nvSpPr>
          <p:cNvPr id="6" name="Título 2">
            <a:extLst>
              <a:ext uri="{FF2B5EF4-FFF2-40B4-BE49-F238E27FC236}">
                <a16:creationId xmlns:a16="http://schemas.microsoft.com/office/drawing/2014/main" id="{EEE4C8BD-3A09-B8FF-9618-70FC329CC18A}"/>
              </a:ext>
            </a:extLst>
          </p:cNvPr>
          <p:cNvSpPr>
            <a:spLocks noGrp="1"/>
          </p:cNvSpPr>
          <p:nvPr>
            <p:ph type="title"/>
          </p:nvPr>
        </p:nvSpPr>
        <p:spPr>
          <a:xfrm>
            <a:off x="91439" y="2512260"/>
            <a:ext cx="9319261" cy="1197592"/>
          </a:xfrm>
        </p:spPr>
        <p:txBody>
          <a:bodyPr/>
          <a:lstStyle/>
          <a:p>
            <a:r>
              <a:rPr lang="en-US" sz="4800" dirty="0">
                <a:solidFill>
                  <a:srgbClr val="00C791"/>
                </a:solidFill>
                <a:latin typeface="+mj-lt"/>
                <a:cs typeface="Arial" panose="020B0604020202020204" pitchFamily="34" charset="0"/>
              </a:rPr>
              <a:t>TOGG C-SEDAN A-CLASS FRONT DOOR TRIM</a:t>
            </a:r>
          </a:p>
        </p:txBody>
      </p:sp>
      <p:sp>
        <p:nvSpPr>
          <p:cNvPr id="7" name="TextBox 6">
            <a:extLst>
              <a:ext uri="{FF2B5EF4-FFF2-40B4-BE49-F238E27FC236}">
                <a16:creationId xmlns:a16="http://schemas.microsoft.com/office/drawing/2014/main" id="{AA6F4374-A562-3253-36EB-973A4699ED61}"/>
              </a:ext>
            </a:extLst>
          </p:cNvPr>
          <p:cNvSpPr txBox="1"/>
          <p:nvPr/>
        </p:nvSpPr>
        <p:spPr>
          <a:xfrm>
            <a:off x="91439" y="4144679"/>
            <a:ext cx="10045338" cy="584775"/>
          </a:xfrm>
          <a:prstGeom prst="rect">
            <a:avLst/>
          </a:prstGeom>
          <a:noFill/>
        </p:spPr>
        <p:txBody>
          <a:bodyPr wrap="square">
            <a:spAutoFit/>
          </a:bodyPr>
          <a:lstStyle/>
          <a:p>
            <a:pPr defTabSz="438150">
              <a:lnSpc>
                <a:spcPct val="100000"/>
              </a:lnSpc>
              <a:defRPr sz="1800">
                <a:solidFill>
                  <a:srgbClr val="000000"/>
                </a:solidFill>
              </a:defRPr>
            </a:pPr>
            <a:r>
              <a:rPr lang="da-DK" sz="3200" b="1" dirty="0">
                <a:solidFill>
                  <a:schemeClr val="bg1"/>
                </a:solidFill>
                <a:latin typeface="+mj-lt"/>
              </a:rPr>
              <a:t>Structural Stiffness</a:t>
            </a:r>
            <a:r>
              <a:rPr lang="en-US" altLang="zh-CN" sz="3200" b="1" dirty="0">
                <a:solidFill>
                  <a:schemeClr val="bg1"/>
                </a:solidFill>
                <a:latin typeface="+mj-lt"/>
                <a:cs typeface="Arial" panose="020B0604020202020204" pitchFamily="34" charset="0"/>
              </a:rPr>
              <a:t>– RT</a:t>
            </a:r>
            <a:endParaRPr lang="en-US" sz="3200" b="1" dirty="0">
              <a:solidFill>
                <a:schemeClr val="bg1"/>
              </a:solidFill>
              <a:latin typeface="+mj-lt"/>
              <a:cs typeface="Arial" panose="020B0604020202020204" pitchFamily="34" charset="0"/>
              <a:sym typeface="Helvetica Light"/>
            </a:endParaRPr>
          </a:p>
        </p:txBody>
      </p:sp>
    </p:spTree>
    <p:extLst>
      <p:ext uri="{BB962C8B-B14F-4D97-AF65-F5344CB8AC3E}">
        <p14:creationId xmlns:p14="http://schemas.microsoft.com/office/powerpoint/2010/main" val="3150828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A2C727CA-C3E6-8C58-29D5-D4671E25D7E6}"/>
              </a:ext>
            </a:extLst>
          </p:cNvPr>
          <p:cNvSpPr>
            <a:spLocks noGrp="1"/>
          </p:cNvSpPr>
          <p:nvPr>
            <p:ph type="title"/>
          </p:nvPr>
        </p:nvSpPr>
        <p:spPr/>
        <p:txBody>
          <a:bodyPr/>
          <a:lstStyle/>
          <a:p>
            <a:r>
              <a:rPr lang="en-IN" dirty="0"/>
              <a:t>Load case Details-Pushing Top Roll to Open the Door</a:t>
            </a:r>
          </a:p>
        </p:txBody>
      </p:sp>
      <p:sp>
        <p:nvSpPr>
          <p:cNvPr id="12" name="Phasellus">
            <a:extLst>
              <a:ext uri="{FF2B5EF4-FFF2-40B4-BE49-F238E27FC236}">
                <a16:creationId xmlns:a16="http://schemas.microsoft.com/office/drawing/2014/main" id="{86335C79-F076-F186-2F89-5E2B1FBABD32}"/>
              </a:ext>
            </a:extLst>
          </p:cNvPr>
          <p:cNvSpPr txBox="1"/>
          <p:nvPr/>
        </p:nvSpPr>
        <p:spPr>
          <a:xfrm>
            <a:off x="11470954" y="260117"/>
            <a:ext cx="1991043"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COORDINATES</a:t>
            </a:r>
          </a:p>
        </p:txBody>
      </p:sp>
      <p:sp>
        <p:nvSpPr>
          <p:cNvPr id="28" name="Phasellus">
            <a:extLst>
              <a:ext uri="{FF2B5EF4-FFF2-40B4-BE49-F238E27FC236}">
                <a16:creationId xmlns:a16="http://schemas.microsoft.com/office/drawing/2014/main" id="{1522F745-8A4B-717D-BAD2-4AFCF998F83C}"/>
              </a:ext>
            </a:extLst>
          </p:cNvPr>
          <p:cNvSpPr txBox="1"/>
          <p:nvPr/>
        </p:nvSpPr>
        <p:spPr>
          <a:xfrm>
            <a:off x="11470954" y="260117"/>
            <a:ext cx="1991043"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COORDINATES</a:t>
            </a:r>
          </a:p>
        </p:txBody>
      </p:sp>
      <p:sp>
        <p:nvSpPr>
          <p:cNvPr id="35" name="Phasellus">
            <a:extLst>
              <a:ext uri="{FF2B5EF4-FFF2-40B4-BE49-F238E27FC236}">
                <a16:creationId xmlns:a16="http://schemas.microsoft.com/office/drawing/2014/main" id="{9ECCCFAC-7275-990D-5BB9-97B70C819FF7}"/>
              </a:ext>
            </a:extLst>
          </p:cNvPr>
          <p:cNvSpPr txBox="1"/>
          <p:nvPr/>
        </p:nvSpPr>
        <p:spPr>
          <a:xfrm>
            <a:off x="11491133" y="5438812"/>
            <a:ext cx="1991043" cy="257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TEST SETUP</a:t>
            </a:r>
          </a:p>
        </p:txBody>
      </p:sp>
      <p:sp>
        <p:nvSpPr>
          <p:cNvPr id="2" name="TextBox 1">
            <a:extLst>
              <a:ext uri="{FF2B5EF4-FFF2-40B4-BE49-F238E27FC236}">
                <a16:creationId xmlns:a16="http://schemas.microsoft.com/office/drawing/2014/main" id="{3278553A-AD67-0704-184F-6D39A07FCE57}"/>
              </a:ext>
            </a:extLst>
          </p:cNvPr>
          <p:cNvSpPr txBox="1"/>
          <p:nvPr/>
        </p:nvSpPr>
        <p:spPr>
          <a:xfrm>
            <a:off x="3" y="2"/>
            <a:ext cx="10379765" cy="861774"/>
          </a:xfrm>
          <a:prstGeom prst="rect">
            <a:avLst/>
          </a:prstGeom>
          <a:noFill/>
        </p:spPr>
        <p:txBody>
          <a:bodyPr wrap="none">
            <a:spAutoFit/>
          </a:bodyPr>
          <a:lstStyle/>
          <a:p>
            <a:endParaRPr dirty="0"/>
          </a:p>
          <a:p>
            <a:pPr>
              <a:defRPr sz="3600" b="1">
                <a:solidFill>
                  <a:srgbClr val="FFFFFF"/>
                </a:solidFill>
                <a:latin typeface="Calibri"/>
              </a:defRPr>
            </a:pPr>
            <a:r>
              <a:rPr lang="en-GB" sz="3200" dirty="0">
                <a:latin typeface="+mj-lt"/>
              </a:rPr>
              <a:t>TOGG C-SEDAN A-CLASS FRONT DOOR TRIM</a:t>
            </a:r>
            <a:endParaRPr sz="3200" dirty="0">
              <a:latin typeface="+mj-lt"/>
            </a:endParaRPr>
          </a:p>
        </p:txBody>
      </p:sp>
    </p:spTree>
    <p:extLst>
      <p:ext uri="{BB962C8B-B14F-4D97-AF65-F5344CB8AC3E}">
        <p14:creationId xmlns:p14="http://schemas.microsoft.com/office/powerpoint/2010/main" val="1467659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elogramo 1">
            <a:extLst>
              <a:ext uri="{FF2B5EF4-FFF2-40B4-BE49-F238E27FC236}">
                <a16:creationId xmlns:a16="http://schemas.microsoft.com/office/drawing/2014/main" id="{18A15B03-908C-003B-7DB1-25095CADFB51}"/>
              </a:ext>
            </a:extLst>
          </p:cNvPr>
          <p:cNvSpPr/>
          <p:nvPr/>
        </p:nvSpPr>
        <p:spPr>
          <a:xfrm>
            <a:off x="1086677" y="7280970"/>
            <a:ext cx="9793791" cy="1791421"/>
          </a:xfrm>
          <a:custGeom>
            <a:avLst/>
            <a:gdLst>
              <a:gd name="connsiteX0" fmla="*/ 0 w 3125332"/>
              <a:gd name="connsiteY0" fmla="*/ 1486621 h 1486621"/>
              <a:gd name="connsiteX1" fmla="*/ 371655 w 3125332"/>
              <a:gd name="connsiteY1" fmla="*/ 0 h 1486621"/>
              <a:gd name="connsiteX2" fmla="*/ 3125332 w 3125332"/>
              <a:gd name="connsiteY2" fmla="*/ 0 h 1486621"/>
              <a:gd name="connsiteX3" fmla="*/ 2753677 w 3125332"/>
              <a:gd name="connsiteY3" fmla="*/ 1486621 h 1486621"/>
              <a:gd name="connsiteX4" fmla="*/ 0 w 3125332"/>
              <a:gd name="connsiteY4" fmla="*/ 1486621 h 1486621"/>
              <a:gd name="connsiteX0" fmla="*/ 0 w 3552052"/>
              <a:gd name="connsiteY0" fmla="*/ 1486621 h 1486621"/>
              <a:gd name="connsiteX1" fmla="*/ 798375 w 3552052"/>
              <a:gd name="connsiteY1" fmla="*/ 0 h 1486621"/>
              <a:gd name="connsiteX2" fmla="*/ 3552052 w 3552052"/>
              <a:gd name="connsiteY2" fmla="*/ 0 h 1486621"/>
              <a:gd name="connsiteX3" fmla="*/ 3180397 w 3552052"/>
              <a:gd name="connsiteY3" fmla="*/ 1486621 h 1486621"/>
              <a:gd name="connsiteX4" fmla="*/ 0 w 3552052"/>
              <a:gd name="connsiteY4" fmla="*/ 1486621 h 1486621"/>
              <a:gd name="connsiteX0" fmla="*/ 0 w 5126852"/>
              <a:gd name="connsiteY0" fmla="*/ 1486621 h 1486621"/>
              <a:gd name="connsiteX1" fmla="*/ 798375 w 5126852"/>
              <a:gd name="connsiteY1" fmla="*/ 0 h 1486621"/>
              <a:gd name="connsiteX2" fmla="*/ 5126852 w 5126852"/>
              <a:gd name="connsiteY2" fmla="*/ 0 h 1486621"/>
              <a:gd name="connsiteX3" fmla="*/ 3180397 w 5126852"/>
              <a:gd name="connsiteY3" fmla="*/ 1486621 h 1486621"/>
              <a:gd name="connsiteX4" fmla="*/ 0 w 5126852"/>
              <a:gd name="connsiteY4" fmla="*/ 1486621 h 1486621"/>
              <a:gd name="connsiteX0" fmla="*/ 0 w 5126852"/>
              <a:gd name="connsiteY0" fmla="*/ 1486621 h 1771101"/>
              <a:gd name="connsiteX1" fmla="*/ 798375 w 5126852"/>
              <a:gd name="connsiteY1" fmla="*/ 0 h 1771101"/>
              <a:gd name="connsiteX2" fmla="*/ 5126852 w 5126852"/>
              <a:gd name="connsiteY2" fmla="*/ 0 h 1771101"/>
              <a:gd name="connsiteX3" fmla="*/ 4186237 w 5126852"/>
              <a:gd name="connsiteY3" fmla="*/ 1771101 h 1771101"/>
              <a:gd name="connsiteX4" fmla="*/ 0 w 5126852"/>
              <a:gd name="connsiteY4" fmla="*/ 1486621 h 1771101"/>
              <a:gd name="connsiteX0" fmla="*/ 0 w 5279252"/>
              <a:gd name="connsiteY0" fmla="*/ 1791421 h 1791421"/>
              <a:gd name="connsiteX1" fmla="*/ 950775 w 5279252"/>
              <a:gd name="connsiteY1" fmla="*/ 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8637 w 5279252"/>
              <a:gd name="connsiteY3" fmla="*/ 177110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18317 w 5279252"/>
              <a:gd name="connsiteY3" fmla="*/ 178126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27842 w 5279252"/>
              <a:gd name="connsiteY3" fmla="*/ 1790786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43717 w 5279252"/>
              <a:gd name="connsiteY3" fmla="*/ 1787611 h 1791421"/>
              <a:gd name="connsiteX4" fmla="*/ 0 w 5279252"/>
              <a:gd name="connsiteY4" fmla="*/ 1791421 h 1791421"/>
              <a:gd name="connsiteX0" fmla="*/ 0 w 5279252"/>
              <a:gd name="connsiteY0" fmla="*/ 1791421 h 1860636"/>
              <a:gd name="connsiteX1" fmla="*/ 910135 w 5279252"/>
              <a:gd name="connsiteY1" fmla="*/ 10160 h 1860636"/>
              <a:gd name="connsiteX2" fmla="*/ 5279252 w 5279252"/>
              <a:gd name="connsiteY2" fmla="*/ 0 h 1860636"/>
              <a:gd name="connsiteX3" fmla="*/ 4365942 w 5279252"/>
              <a:gd name="connsiteY3" fmla="*/ 1860636 h 1860636"/>
              <a:gd name="connsiteX4" fmla="*/ 0 w 5279252"/>
              <a:gd name="connsiteY4" fmla="*/ 1791421 h 1860636"/>
              <a:gd name="connsiteX0" fmla="*/ 0 w 5279252"/>
              <a:gd name="connsiteY0" fmla="*/ 1791421 h 1791421"/>
              <a:gd name="connsiteX1" fmla="*/ 910135 w 5279252"/>
              <a:gd name="connsiteY1" fmla="*/ 10160 h 1791421"/>
              <a:gd name="connsiteX2" fmla="*/ 5279252 w 5279252"/>
              <a:gd name="connsiteY2" fmla="*/ 0 h 1791421"/>
              <a:gd name="connsiteX3" fmla="*/ 4299267 w 5279252"/>
              <a:gd name="connsiteY3" fmla="*/ 1736811 h 1791421"/>
              <a:gd name="connsiteX4" fmla="*/ 0 w 5279252"/>
              <a:gd name="connsiteY4" fmla="*/ 1791421 h 1791421"/>
              <a:gd name="connsiteX0" fmla="*/ 0 w 5279252"/>
              <a:gd name="connsiteY0" fmla="*/ 1791421 h 1791421"/>
              <a:gd name="connsiteX1" fmla="*/ 910135 w 5279252"/>
              <a:gd name="connsiteY1" fmla="*/ 10160 h 1791421"/>
              <a:gd name="connsiteX2" fmla="*/ 5279252 w 5279252"/>
              <a:gd name="connsiteY2" fmla="*/ 0 h 1791421"/>
              <a:gd name="connsiteX3" fmla="*/ 4334192 w 5279252"/>
              <a:gd name="connsiteY3" fmla="*/ 1787611 h 1791421"/>
              <a:gd name="connsiteX4" fmla="*/ 0 w 5279252"/>
              <a:gd name="connsiteY4" fmla="*/ 1791421 h 179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252" h="1791421">
                <a:moveTo>
                  <a:pt x="0" y="1791421"/>
                </a:moveTo>
                <a:lnTo>
                  <a:pt x="910135" y="10160"/>
                </a:lnTo>
                <a:lnTo>
                  <a:pt x="5279252" y="0"/>
                </a:lnTo>
                <a:lnTo>
                  <a:pt x="4334192" y="1787611"/>
                </a:lnTo>
                <a:lnTo>
                  <a:pt x="0" y="1791421"/>
                </a:lnTo>
                <a:close/>
              </a:path>
            </a:pathLst>
          </a:custGeom>
          <a:solidFill>
            <a:srgbClr val="00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Verdana" panose="020B0604030504040204" pitchFamily="34" charset="0"/>
              <a:ea typeface="Verdana" panose="020B0604030504040204" pitchFamily="34" charset="0"/>
            </a:endParaRPr>
          </a:p>
        </p:txBody>
      </p:sp>
      <p:sp>
        <p:nvSpPr>
          <p:cNvPr id="15" name="Phasellus">
            <a:extLst>
              <a:ext uri="{FF2B5EF4-FFF2-40B4-BE49-F238E27FC236}">
                <a16:creationId xmlns:a16="http://schemas.microsoft.com/office/drawing/2014/main" id="{DF18876C-022C-37AD-3C70-E4BA66E8DC05}"/>
              </a:ext>
            </a:extLst>
          </p:cNvPr>
          <p:cNvSpPr txBox="1"/>
          <p:nvPr/>
        </p:nvSpPr>
        <p:spPr>
          <a:xfrm>
            <a:off x="2641302" y="7714201"/>
            <a:ext cx="6896576" cy="3116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l"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2000" b="1" i="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©2023 GRUPO ANTOLIN-IRAUSA, S.A.</a:t>
            </a:r>
          </a:p>
        </p:txBody>
      </p:sp>
      <p:sp>
        <p:nvSpPr>
          <p:cNvPr id="16" name="interdum pulvinar odio, et egestas. Fusce sit amet convallis nulla.">
            <a:extLst>
              <a:ext uri="{FF2B5EF4-FFF2-40B4-BE49-F238E27FC236}">
                <a16:creationId xmlns:a16="http://schemas.microsoft.com/office/drawing/2014/main" id="{3A67F91F-4F77-892F-6945-92A013BBFADE}"/>
              </a:ext>
            </a:extLst>
          </p:cNvPr>
          <p:cNvSpPr txBox="1"/>
          <p:nvPr/>
        </p:nvSpPr>
        <p:spPr>
          <a:xfrm>
            <a:off x="4134706" y="8348256"/>
            <a:ext cx="3485695" cy="22159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ctr" defTabSz="554990" rtl="0" eaLnBrk="1" fontAlgn="auto" latinLnBrk="0" hangingPunct="1">
              <a:lnSpc>
                <a:spcPct val="80000"/>
              </a:lnSpc>
              <a:spcBef>
                <a:spcPts val="0"/>
              </a:spcBef>
              <a:spcAft>
                <a:spcPts val="0"/>
              </a:spcAft>
              <a:buClrTx/>
              <a:buSzTx/>
              <a:buFontTx/>
              <a:buNone/>
              <a:tabLst/>
              <a:defRPr b="0">
                <a:solidFill>
                  <a:srgbClr val="15458A"/>
                </a:solidFill>
                <a:latin typeface="Calibri Light"/>
                <a:ea typeface="Calibri Light"/>
                <a:cs typeface="Calibri Light"/>
                <a:sym typeface="Calibri Light"/>
              </a:defRPr>
            </a:pPr>
            <a:r>
              <a:rPr kumimoji="0" lang="es-ES"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All</a:t>
            </a:r>
            <a:r>
              <a:rPr kumimoji="0" lang="es-ES"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 </a:t>
            </a:r>
            <a:r>
              <a:rPr kumimoji="0" lang="es-ES"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rights</a:t>
            </a:r>
            <a:r>
              <a:rPr kumimoji="0" lang="es-ES"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 </a:t>
            </a:r>
            <a:r>
              <a:rPr kumimoji="0" lang="es-ES"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reserved</a:t>
            </a:r>
            <a:endParaRPr kumimoji="0" lang="es-ES"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endParaRPr>
          </a:p>
        </p:txBody>
      </p:sp>
      <p:sp>
        <p:nvSpPr>
          <p:cNvPr id="7" name="Proin elementum nibh vitae suscipit faucibus. Maecenas in ultricies dolor.:…">
            <a:extLst>
              <a:ext uri="{FF2B5EF4-FFF2-40B4-BE49-F238E27FC236}">
                <a16:creationId xmlns:a16="http://schemas.microsoft.com/office/drawing/2014/main" id="{8E14E9B5-A9CE-4040-0BB0-F5BEA32903A3}"/>
              </a:ext>
            </a:extLst>
          </p:cNvPr>
          <p:cNvSpPr txBox="1"/>
          <p:nvPr/>
        </p:nvSpPr>
        <p:spPr>
          <a:xfrm>
            <a:off x="883275" y="1952434"/>
            <a:ext cx="9608261" cy="471615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1515" tIns="61515" rIns="61515" bIns="61515" numCol="1" spcCol="422087"/>
          <a:lstStyle/>
          <a:p>
            <a:pPr marR="0" lvl="0" algn="l" defTabSz="457200" rtl="0" eaLnBrk="1" fontAlgn="auto" latinLnBrk="0" hangingPunct="1">
              <a:lnSpc>
                <a:spcPct val="110000"/>
              </a:lnSpc>
              <a:spcBef>
                <a:spcPts val="1800"/>
              </a:spcBef>
              <a:spcAft>
                <a:spcPts val="0"/>
              </a:spcAft>
              <a:buClr>
                <a:srgbClr val="DB4067"/>
              </a:buClr>
              <a:buSzTx/>
              <a:tabLst/>
              <a:defRPr sz="1700" b="0">
                <a:solidFill>
                  <a:srgbClr val="636463"/>
                </a:solidFill>
                <a:latin typeface="Calibri Light"/>
                <a:ea typeface="Calibri Light"/>
                <a:cs typeface="Calibri Light"/>
                <a:sym typeface="Calibri Light"/>
              </a:defRPr>
            </a:pPr>
            <a:r>
              <a:rPr kumimoji="0" lang="en-US" b="0" i="0" u="none" strike="noStrike" kern="1200" cap="none" spc="0" normalizeH="0" baseline="0" noProof="0" dirty="0">
                <a:ln>
                  <a:noFill/>
                </a:ln>
                <a:solidFill>
                  <a:srgbClr val="636463"/>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This Confidential Presentation (the “Presentation”) has been prepared by Grupo Antolin-Irausa, S.A. (“ANTOLIN”) for information purposes only. The distribution and use by recipients of the information contained herein and any other information provided to the recipient by or on behalf of ANTOLIN or its representatives is strictly confidential, and the recipients bind themselves to strictly limit within their respective organization the circulation, copying and disclosure of the information contained in the Presentation. Except with the expressed consent of ANTOLIN, you may not use, distribute, sell, modify, revise, republish, post  or create derivative works (where applicable) of the trademarks, logos, information or other material or content in this Presentation. ANTOLIN has prepared this Presentation with due care based on available information; however, it does not accept any liability whatsoever for the contents or interpretation of the information provided herein. ANTOLIN makes no representation or any other form of assurance as to the accuracy or completeness of the information in this document. </a:t>
            </a:r>
          </a:p>
        </p:txBody>
      </p:sp>
      <p:sp>
        <p:nvSpPr>
          <p:cNvPr id="2" name="Título 1">
            <a:extLst>
              <a:ext uri="{FF2B5EF4-FFF2-40B4-BE49-F238E27FC236}">
                <a16:creationId xmlns:a16="http://schemas.microsoft.com/office/drawing/2014/main" id="{4D9AB478-6477-E4B8-EA80-BC45E21AE9D9}"/>
              </a:ext>
            </a:extLst>
          </p:cNvPr>
          <p:cNvSpPr>
            <a:spLocks noGrp="1"/>
          </p:cNvSpPr>
          <p:nvPr>
            <p:ph type="title"/>
          </p:nvPr>
        </p:nvSpPr>
        <p:spPr/>
        <p:txBody>
          <a:bodyPr/>
          <a:lstStyle/>
          <a:p>
            <a:r>
              <a:rPr lang="es-ES" dirty="0"/>
              <a:t>Disclaimer</a:t>
            </a:r>
          </a:p>
        </p:txBody>
      </p:sp>
      <p:sp>
        <p:nvSpPr>
          <p:cNvPr id="12" name="Marcador de texto 11">
            <a:extLst>
              <a:ext uri="{FF2B5EF4-FFF2-40B4-BE49-F238E27FC236}">
                <a16:creationId xmlns:a16="http://schemas.microsoft.com/office/drawing/2014/main" id="{47AB235E-7A0B-DB48-80B4-1268785723C2}"/>
              </a:ext>
            </a:extLst>
          </p:cNvPr>
          <p:cNvSpPr>
            <a:spLocks noGrp="1"/>
          </p:cNvSpPr>
          <p:nvPr>
            <p:ph type="body" idx="4294967295"/>
          </p:nvPr>
        </p:nvSpPr>
        <p:spPr>
          <a:xfrm>
            <a:off x="469553" y="439488"/>
            <a:ext cx="9504000" cy="527830"/>
          </a:xfrm>
        </p:spPr>
        <p:txBody>
          <a:bodyPr/>
          <a:lstStyle/>
          <a:p>
            <a:pPr marL="0" indent="0">
              <a:buNone/>
            </a:pPr>
            <a:r>
              <a:rPr lang="es-ES" dirty="0"/>
              <a:t>DISCLAIMER</a:t>
            </a:r>
          </a:p>
        </p:txBody>
      </p:sp>
      <p:pic>
        <p:nvPicPr>
          <p:cNvPr id="9" name="Imagen 8">
            <a:extLst>
              <a:ext uri="{FF2B5EF4-FFF2-40B4-BE49-F238E27FC236}">
                <a16:creationId xmlns:a16="http://schemas.microsoft.com/office/drawing/2014/main" id="{5A70BBB7-C73C-911F-CAB9-8B166050F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259" y="0"/>
            <a:ext cx="7372350" cy="9144000"/>
          </a:xfrm>
          <a:prstGeom prst="rect">
            <a:avLst/>
          </a:prstGeom>
        </p:spPr>
      </p:pic>
      <p:sp>
        <p:nvSpPr>
          <p:cNvPr id="10" name="TextBox 9"/>
          <p:cNvSpPr txBox="1"/>
          <p:nvPr/>
        </p:nvSpPr>
        <p:spPr>
          <a:xfrm>
            <a:off x="3" y="2"/>
            <a:ext cx="10379765" cy="861774"/>
          </a:xfrm>
          <a:prstGeom prst="rect">
            <a:avLst/>
          </a:prstGeom>
          <a:noFill/>
        </p:spPr>
        <p:txBody>
          <a:bodyPr wrap="none">
            <a:spAutoFit/>
          </a:bodyPr>
          <a:lstStyle/>
          <a:p>
            <a:endParaRPr dirty="0"/>
          </a:p>
          <a:p>
            <a:pPr lvl="0">
              <a:defRPr sz="3600" b="1">
                <a:solidFill>
                  <a:srgbClr val="FFFFFF"/>
                </a:solidFill>
                <a:latin typeface="Calibri"/>
              </a:defRPr>
            </a:pPr>
            <a:r>
              <a:rPr lang="en-US" sz="3200" b="1" dirty="0">
                <a:solidFill>
                  <a:srgbClr val="FFFFFF"/>
                </a:solidFill>
                <a:latin typeface="Verdana"/>
              </a:rPr>
              <a:t>TOGG C-SEDAN A-CLASS FRONT DOOR TRIM</a:t>
            </a:r>
          </a:p>
        </p:txBody>
      </p:sp>
    </p:spTree>
    <p:extLst>
      <p:ext uri="{BB962C8B-B14F-4D97-AF65-F5344CB8AC3E}">
        <p14:creationId xmlns:p14="http://schemas.microsoft.com/office/powerpoint/2010/main" val="3784412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282F0E2-A73C-01B9-0073-F9970D486C33}"/>
              </a:ext>
            </a:extLst>
          </p:cNvPr>
          <p:cNvSpPr>
            <a:spLocks noGrp="1"/>
          </p:cNvSpPr>
          <p:nvPr>
            <p:ph type="body" idx="1"/>
          </p:nvPr>
        </p:nvSpPr>
        <p:spPr/>
        <p:txBody>
          <a:bodyPr/>
          <a:lstStyle/>
          <a:p>
            <a:r>
              <a:rPr lang="en-GB" dirty="0"/>
              <a:t>Global Summary</a:t>
            </a:r>
          </a:p>
        </p:txBody>
      </p:sp>
      <p:sp>
        <p:nvSpPr>
          <p:cNvPr id="6" name="Marcador de texto 5">
            <a:extLst>
              <a:ext uri="{FF2B5EF4-FFF2-40B4-BE49-F238E27FC236}">
                <a16:creationId xmlns:a16="http://schemas.microsoft.com/office/drawing/2014/main" id="{2F6F3C36-C167-D034-D348-54257190B4DB}"/>
              </a:ext>
            </a:extLst>
          </p:cNvPr>
          <p:cNvSpPr>
            <a:spLocks noGrp="1"/>
          </p:cNvSpPr>
          <p:nvPr>
            <p:ph type="body" idx="11"/>
          </p:nvPr>
        </p:nvSpPr>
        <p:spPr/>
        <p:txBody>
          <a:bodyPr/>
          <a:lstStyle/>
          <a:p>
            <a:r>
              <a:rPr lang="es-ES" sz="4400" dirty="0"/>
              <a:t>INDEX</a:t>
            </a:r>
            <a:endParaRPr lang="en-GB" sz="4400" dirty="0"/>
          </a:p>
        </p:txBody>
      </p:sp>
      <p:sp>
        <p:nvSpPr>
          <p:cNvPr id="7" name="Marcador de texto 6">
            <a:extLst>
              <a:ext uri="{FF2B5EF4-FFF2-40B4-BE49-F238E27FC236}">
                <a16:creationId xmlns:a16="http://schemas.microsoft.com/office/drawing/2014/main" id="{843E1668-1DFF-4F40-CC10-7A7B2BF23DAC}"/>
              </a:ext>
            </a:extLst>
          </p:cNvPr>
          <p:cNvSpPr>
            <a:spLocks noGrp="1"/>
          </p:cNvSpPr>
          <p:nvPr>
            <p:ph type="body" idx="12"/>
          </p:nvPr>
        </p:nvSpPr>
        <p:spPr/>
        <p:txBody>
          <a:bodyPr/>
          <a:lstStyle/>
          <a:p>
            <a:r>
              <a:rPr lang="en-GB" dirty="0"/>
              <a:t>CAE Assumptions</a:t>
            </a:r>
          </a:p>
        </p:txBody>
      </p:sp>
      <p:sp>
        <p:nvSpPr>
          <p:cNvPr id="8" name="Marcador de texto 7">
            <a:extLst>
              <a:ext uri="{FF2B5EF4-FFF2-40B4-BE49-F238E27FC236}">
                <a16:creationId xmlns:a16="http://schemas.microsoft.com/office/drawing/2014/main" id="{891CA407-064B-6581-6A23-B2EEEFFCE689}"/>
              </a:ext>
            </a:extLst>
          </p:cNvPr>
          <p:cNvSpPr>
            <a:spLocks noGrp="1"/>
          </p:cNvSpPr>
          <p:nvPr>
            <p:ph type="body" idx="14"/>
          </p:nvPr>
        </p:nvSpPr>
        <p:spPr/>
        <p:txBody>
          <a:bodyPr/>
          <a:lstStyle/>
          <a:p>
            <a:r>
              <a:rPr lang="en-GB" dirty="0"/>
              <a:t>Results Summary</a:t>
            </a:r>
          </a:p>
        </p:txBody>
      </p:sp>
      <p:sp>
        <p:nvSpPr>
          <p:cNvPr id="9" name="Marcador de texto 8">
            <a:extLst>
              <a:ext uri="{FF2B5EF4-FFF2-40B4-BE49-F238E27FC236}">
                <a16:creationId xmlns:a16="http://schemas.microsoft.com/office/drawing/2014/main" id="{AD3071D0-8300-0851-F8A0-0CAB015F5A39}"/>
              </a:ext>
            </a:extLst>
          </p:cNvPr>
          <p:cNvSpPr>
            <a:spLocks noGrp="1"/>
          </p:cNvSpPr>
          <p:nvPr>
            <p:ph type="body" idx="15"/>
          </p:nvPr>
        </p:nvSpPr>
        <p:spPr/>
        <p:txBody>
          <a:bodyPr/>
          <a:lstStyle/>
          <a:p>
            <a:r>
              <a:rPr lang="en-GB" dirty="0"/>
              <a:t>Boundary Conditions</a:t>
            </a:r>
          </a:p>
        </p:txBody>
      </p:sp>
      <p:sp>
        <p:nvSpPr>
          <p:cNvPr id="10" name="Marcador de texto 9">
            <a:extLst>
              <a:ext uri="{FF2B5EF4-FFF2-40B4-BE49-F238E27FC236}">
                <a16:creationId xmlns:a16="http://schemas.microsoft.com/office/drawing/2014/main" id="{F678BB4A-B7D2-9DF1-9ED1-AAAD790FC478}"/>
              </a:ext>
            </a:extLst>
          </p:cNvPr>
          <p:cNvSpPr>
            <a:spLocks noGrp="1"/>
          </p:cNvSpPr>
          <p:nvPr>
            <p:ph type="body" idx="16"/>
          </p:nvPr>
        </p:nvSpPr>
        <p:spPr/>
        <p:txBody>
          <a:bodyPr/>
          <a:lstStyle/>
          <a:p>
            <a:r>
              <a:rPr lang="en-GB" dirty="0"/>
              <a:t>CAD Data &amp; Materials</a:t>
            </a:r>
          </a:p>
        </p:txBody>
      </p:sp>
      <p:sp>
        <p:nvSpPr>
          <p:cNvPr id="11" name="Marcador de texto 10">
            <a:extLst>
              <a:ext uri="{FF2B5EF4-FFF2-40B4-BE49-F238E27FC236}">
                <a16:creationId xmlns:a16="http://schemas.microsoft.com/office/drawing/2014/main" id="{3ADBD1B7-8CF2-0265-0AF5-743C14493C33}"/>
              </a:ext>
            </a:extLst>
          </p:cNvPr>
          <p:cNvSpPr>
            <a:spLocks noGrp="1"/>
          </p:cNvSpPr>
          <p:nvPr>
            <p:ph type="body" idx="17"/>
          </p:nvPr>
        </p:nvSpPr>
        <p:spPr>
          <a:xfrm>
            <a:off x="11700328" y="4562277"/>
            <a:ext cx="2218620" cy="538320"/>
          </a:xfrm>
        </p:spPr>
        <p:txBody>
          <a:bodyPr/>
          <a:lstStyle/>
          <a:p>
            <a:r>
              <a:rPr lang="en-GB" dirty="0"/>
              <a:t>Target Points</a:t>
            </a:r>
          </a:p>
        </p:txBody>
      </p:sp>
      <p:sp>
        <p:nvSpPr>
          <p:cNvPr id="13" name="Marcador de texto 12">
            <a:extLst>
              <a:ext uri="{FF2B5EF4-FFF2-40B4-BE49-F238E27FC236}">
                <a16:creationId xmlns:a16="http://schemas.microsoft.com/office/drawing/2014/main" id="{C7842C8F-1044-D797-4E11-44CA7DBF58CB}"/>
              </a:ext>
            </a:extLst>
          </p:cNvPr>
          <p:cNvSpPr>
            <a:spLocks noGrp="1"/>
          </p:cNvSpPr>
          <p:nvPr>
            <p:ph type="body" idx="19"/>
          </p:nvPr>
        </p:nvSpPr>
        <p:spPr>
          <a:xfrm>
            <a:off x="10853661" y="6227681"/>
            <a:ext cx="2218620" cy="566250"/>
          </a:xfrm>
        </p:spPr>
        <p:txBody>
          <a:bodyPr/>
          <a:lstStyle/>
          <a:p>
            <a:r>
              <a:rPr lang="en-GB" dirty="0"/>
              <a:t>Results</a:t>
            </a:r>
          </a:p>
        </p:txBody>
      </p:sp>
      <p:sp>
        <p:nvSpPr>
          <p:cNvPr id="14" name="Marcador de texto 13">
            <a:extLst>
              <a:ext uri="{FF2B5EF4-FFF2-40B4-BE49-F238E27FC236}">
                <a16:creationId xmlns:a16="http://schemas.microsoft.com/office/drawing/2014/main" id="{AF8C789A-2DD7-2F2F-CB56-63AE92C815D7}"/>
              </a:ext>
            </a:extLst>
          </p:cNvPr>
          <p:cNvSpPr>
            <a:spLocks noGrp="1"/>
          </p:cNvSpPr>
          <p:nvPr>
            <p:ph type="body" idx="20"/>
          </p:nvPr>
        </p:nvSpPr>
        <p:spPr/>
        <p:txBody>
          <a:bodyPr/>
          <a:lstStyle/>
          <a:p>
            <a:r>
              <a:rPr lang="en-GB" dirty="0"/>
              <a:t>4</a:t>
            </a:r>
          </a:p>
        </p:txBody>
      </p:sp>
      <p:sp>
        <p:nvSpPr>
          <p:cNvPr id="15" name="Marcador de texto 14">
            <a:extLst>
              <a:ext uri="{FF2B5EF4-FFF2-40B4-BE49-F238E27FC236}">
                <a16:creationId xmlns:a16="http://schemas.microsoft.com/office/drawing/2014/main" id="{143E4B1B-34DF-9E76-C141-CE77AB69E864}"/>
              </a:ext>
            </a:extLst>
          </p:cNvPr>
          <p:cNvSpPr>
            <a:spLocks noGrp="1"/>
          </p:cNvSpPr>
          <p:nvPr>
            <p:ph type="body" idx="21"/>
          </p:nvPr>
        </p:nvSpPr>
        <p:spPr/>
        <p:txBody>
          <a:bodyPr/>
          <a:lstStyle/>
          <a:p>
            <a:r>
              <a:rPr lang="en-GB" dirty="0"/>
              <a:t>5</a:t>
            </a:r>
          </a:p>
        </p:txBody>
      </p:sp>
      <p:sp>
        <p:nvSpPr>
          <p:cNvPr id="16" name="Marcador de texto 15">
            <a:extLst>
              <a:ext uri="{FF2B5EF4-FFF2-40B4-BE49-F238E27FC236}">
                <a16:creationId xmlns:a16="http://schemas.microsoft.com/office/drawing/2014/main" id="{E6E15958-8F4C-20F9-748C-CEC64CABC201}"/>
              </a:ext>
            </a:extLst>
          </p:cNvPr>
          <p:cNvSpPr>
            <a:spLocks noGrp="1"/>
          </p:cNvSpPr>
          <p:nvPr>
            <p:ph type="body" idx="22"/>
          </p:nvPr>
        </p:nvSpPr>
        <p:spPr/>
        <p:txBody>
          <a:bodyPr/>
          <a:lstStyle/>
          <a:p>
            <a:r>
              <a:rPr lang="en-GB" dirty="0"/>
              <a:t>8</a:t>
            </a:r>
          </a:p>
        </p:txBody>
      </p:sp>
      <p:sp>
        <p:nvSpPr>
          <p:cNvPr id="17" name="Marcador de texto 16">
            <a:extLst>
              <a:ext uri="{FF2B5EF4-FFF2-40B4-BE49-F238E27FC236}">
                <a16:creationId xmlns:a16="http://schemas.microsoft.com/office/drawing/2014/main" id="{60F50C9E-E2EA-A3A4-FEBB-AA21231F75E7}"/>
              </a:ext>
            </a:extLst>
          </p:cNvPr>
          <p:cNvSpPr>
            <a:spLocks noGrp="1"/>
          </p:cNvSpPr>
          <p:nvPr>
            <p:ph type="body" idx="23"/>
          </p:nvPr>
        </p:nvSpPr>
        <p:spPr/>
        <p:txBody>
          <a:bodyPr/>
          <a:lstStyle/>
          <a:p>
            <a:r>
              <a:rPr lang="en-GB" dirty="0"/>
              <a:t>7</a:t>
            </a:r>
          </a:p>
        </p:txBody>
      </p:sp>
      <p:sp>
        <p:nvSpPr>
          <p:cNvPr id="18" name="Marcador de texto 17">
            <a:extLst>
              <a:ext uri="{FF2B5EF4-FFF2-40B4-BE49-F238E27FC236}">
                <a16:creationId xmlns:a16="http://schemas.microsoft.com/office/drawing/2014/main" id="{5F732E17-8E6E-4AAB-6292-B5C652EB2294}"/>
              </a:ext>
            </a:extLst>
          </p:cNvPr>
          <p:cNvSpPr>
            <a:spLocks noGrp="1"/>
          </p:cNvSpPr>
          <p:nvPr>
            <p:ph type="body" idx="24"/>
          </p:nvPr>
        </p:nvSpPr>
        <p:spPr/>
        <p:txBody>
          <a:bodyPr/>
          <a:lstStyle/>
          <a:p>
            <a:r>
              <a:rPr lang="en-GB" dirty="0"/>
              <a:t>6</a:t>
            </a:r>
          </a:p>
        </p:txBody>
      </p:sp>
      <p:sp>
        <p:nvSpPr>
          <p:cNvPr id="19" name="Marcador de texto 18">
            <a:extLst>
              <a:ext uri="{FF2B5EF4-FFF2-40B4-BE49-F238E27FC236}">
                <a16:creationId xmlns:a16="http://schemas.microsoft.com/office/drawing/2014/main" id="{91F3983E-E042-F0E4-B183-4F47726D58E6}"/>
              </a:ext>
            </a:extLst>
          </p:cNvPr>
          <p:cNvSpPr>
            <a:spLocks noGrp="1"/>
          </p:cNvSpPr>
          <p:nvPr>
            <p:ph type="body" idx="25"/>
          </p:nvPr>
        </p:nvSpPr>
        <p:spPr/>
        <p:txBody>
          <a:bodyPr/>
          <a:lstStyle/>
          <a:p>
            <a:r>
              <a:rPr lang="en-GB" dirty="0"/>
              <a:t>X</a:t>
            </a:r>
          </a:p>
        </p:txBody>
      </p:sp>
      <p:sp>
        <p:nvSpPr>
          <p:cNvPr id="21" name="Marcador de texto 20">
            <a:extLst>
              <a:ext uri="{FF2B5EF4-FFF2-40B4-BE49-F238E27FC236}">
                <a16:creationId xmlns:a16="http://schemas.microsoft.com/office/drawing/2014/main" id="{961350DC-C962-A2C2-B6E5-F6F0C46D6AF3}"/>
              </a:ext>
            </a:extLst>
          </p:cNvPr>
          <p:cNvSpPr>
            <a:spLocks noGrp="1"/>
          </p:cNvSpPr>
          <p:nvPr>
            <p:ph type="body" idx="27"/>
          </p:nvPr>
        </p:nvSpPr>
        <p:spPr/>
        <p:txBody>
          <a:bodyPr/>
          <a:lstStyle/>
          <a:p>
            <a:r>
              <a:rPr lang="en-GB" dirty="0"/>
              <a:t>10</a:t>
            </a:r>
          </a:p>
        </p:txBody>
      </p:sp>
      <p:sp>
        <p:nvSpPr>
          <p:cNvPr id="22" name="Marcador de texto 21">
            <a:extLst>
              <a:ext uri="{FF2B5EF4-FFF2-40B4-BE49-F238E27FC236}">
                <a16:creationId xmlns:a16="http://schemas.microsoft.com/office/drawing/2014/main" id="{214F98D9-D32C-B2D6-0D6D-BB4892CF91E0}"/>
              </a:ext>
            </a:extLst>
          </p:cNvPr>
          <p:cNvSpPr>
            <a:spLocks noGrp="1"/>
          </p:cNvSpPr>
          <p:nvPr>
            <p:ph type="body" idx="28"/>
          </p:nvPr>
        </p:nvSpPr>
        <p:spPr/>
        <p:txBody>
          <a:bodyPr/>
          <a:lstStyle/>
          <a:p>
            <a:r>
              <a:rPr lang="en-GB" dirty="0"/>
              <a:t>01</a:t>
            </a:r>
          </a:p>
        </p:txBody>
      </p:sp>
      <p:sp>
        <p:nvSpPr>
          <p:cNvPr id="23" name="Marcador de texto 22">
            <a:extLst>
              <a:ext uri="{FF2B5EF4-FFF2-40B4-BE49-F238E27FC236}">
                <a16:creationId xmlns:a16="http://schemas.microsoft.com/office/drawing/2014/main" id="{5DBF4858-353A-38CA-A0C4-7B5C5E742EAC}"/>
              </a:ext>
            </a:extLst>
          </p:cNvPr>
          <p:cNvSpPr>
            <a:spLocks noGrp="1"/>
          </p:cNvSpPr>
          <p:nvPr>
            <p:ph type="body" idx="29"/>
          </p:nvPr>
        </p:nvSpPr>
        <p:spPr/>
        <p:txBody>
          <a:bodyPr/>
          <a:lstStyle/>
          <a:p>
            <a:r>
              <a:rPr lang="en-GB" dirty="0"/>
              <a:t>02</a:t>
            </a:r>
          </a:p>
        </p:txBody>
      </p:sp>
      <p:sp>
        <p:nvSpPr>
          <p:cNvPr id="24" name="Marcador de texto 23">
            <a:extLst>
              <a:ext uri="{FF2B5EF4-FFF2-40B4-BE49-F238E27FC236}">
                <a16:creationId xmlns:a16="http://schemas.microsoft.com/office/drawing/2014/main" id="{2516B4CE-D88D-1E37-70E1-D36458A5FD53}"/>
              </a:ext>
            </a:extLst>
          </p:cNvPr>
          <p:cNvSpPr>
            <a:spLocks noGrp="1"/>
          </p:cNvSpPr>
          <p:nvPr>
            <p:ph type="body" idx="30"/>
          </p:nvPr>
        </p:nvSpPr>
        <p:spPr/>
        <p:txBody>
          <a:bodyPr/>
          <a:lstStyle/>
          <a:p>
            <a:r>
              <a:rPr lang="en-GB" dirty="0"/>
              <a:t>04</a:t>
            </a:r>
          </a:p>
        </p:txBody>
      </p:sp>
      <p:sp>
        <p:nvSpPr>
          <p:cNvPr id="25" name="Marcador de texto 24">
            <a:extLst>
              <a:ext uri="{FF2B5EF4-FFF2-40B4-BE49-F238E27FC236}">
                <a16:creationId xmlns:a16="http://schemas.microsoft.com/office/drawing/2014/main" id="{420A97B7-5266-2F93-7862-1F31BE09D3C4}"/>
              </a:ext>
            </a:extLst>
          </p:cNvPr>
          <p:cNvSpPr>
            <a:spLocks noGrp="1"/>
          </p:cNvSpPr>
          <p:nvPr>
            <p:ph type="body" idx="31"/>
          </p:nvPr>
        </p:nvSpPr>
        <p:spPr/>
        <p:txBody>
          <a:bodyPr/>
          <a:lstStyle/>
          <a:p>
            <a:r>
              <a:rPr lang="en-GB" dirty="0"/>
              <a:t>06</a:t>
            </a:r>
          </a:p>
        </p:txBody>
      </p:sp>
      <p:sp>
        <p:nvSpPr>
          <p:cNvPr id="26" name="Marcador de texto 25">
            <a:extLst>
              <a:ext uri="{FF2B5EF4-FFF2-40B4-BE49-F238E27FC236}">
                <a16:creationId xmlns:a16="http://schemas.microsoft.com/office/drawing/2014/main" id="{F66DBA09-2CDA-F940-5AE6-CF71906681B3}"/>
              </a:ext>
            </a:extLst>
          </p:cNvPr>
          <p:cNvSpPr>
            <a:spLocks noGrp="1"/>
          </p:cNvSpPr>
          <p:nvPr>
            <p:ph type="body" idx="32"/>
          </p:nvPr>
        </p:nvSpPr>
        <p:spPr/>
        <p:txBody>
          <a:bodyPr/>
          <a:lstStyle/>
          <a:p>
            <a:r>
              <a:rPr lang="en-GB" dirty="0"/>
              <a:t>03</a:t>
            </a:r>
          </a:p>
        </p:txBody>
      </p:sp>
      <p:sp>
        <p:nvSpPr>
          <p:cNvPr id="27" name="Marcador de texto 26">
            <a:extLst>
              <a:ext uri="{FF2B5EF4-FFF2-40B4-BE49-F238E27FC236}">
                <a16:creationId xmlns:a16="http://schemas.microsoft.com/office/drawing/2014/main" id="{0DFD1418-3C91-08F5-836B-72BE8B5760CF}"/>
              </a:ext>
            </a:extLst>
          </p:cNvPr>
          <p:cNvSpPr>
            <a:spLocks noGrp="1"/>
          </p:cNvSpPr>
          <p:nvPr>
            <p:ph type="body" idx="33"/>
          </p:nvPr>
        </p:nvSpPr>
        <p:spPr/>
        <p:txBody>
          <a:bodyPr/>
          <a:lstStyle/>
          <a:p>
            <a:r>
              <a:rPr lang="en-GB" dirty="0"/>
              <a:t>05</a:t>
            </a:r>
          </a:p>
        </p:txBody>
      </p:sp>
      <p:sp>
        <p:nvSpPr>
          <p:cNvPr id="28" name="Marcador de texto 27">
            <a:extLst>
              <a:ext uri="{FF2B5EF4-FFF2-40B4-BE49-F238E27FC236}">
                <a16:creationId xmlns:a16="http://schemas.microsoft.com/office/drawing/2014/main" id="{E3CF8115-2A26-EE6D-1D7E-E10BC227D940}"/>
              </a:ext>
            </a:extLst>
          </p:cNvPr>
          <p:cNvSpPr>
            <a:spLocks noGrp="1"/>
          </p:cNvSpPr>
          <p:nvPr>
            <p:ph type="body" idx="34"/>
          </p:nvPr>
        </p:nvSpPr>
        <p:spPr/>
        <p:txBody>
          <a:bodyPr/>
          <a:lstStyle/>
          <a:p>
            <a:r>
              <a:rPr lang="en-GB" dirty="0"/>
              <a:t>07</a:t>
            </a:r>
          </a:p>
        </p:txBody>
      </p:sp>
      <p:sp>
        <p:nvSpPr>
          <p:cNvPr id="4" name="CuadroTexto 3">
            <a:extLst>
              <a:ext uri="{FF2B5EF4-FFF2-40B4-BE49-F238E27FC236}">
                <a16:creationId xmlns:a16="http://schemas.microsoft.com/office/drawing/2014/main" id="{4C2DED9D-2D29-48C9-F80B-B8C33D2C5981}"/>
              </a:ext>
            </a:extLst>
          </p:cNvPr>
          <p:cNvSpPr txBox="1"/>
          <p:nvPr/>
        </p:nvSpPr>
        <p:spPr>
          <a:xfrm>
            <a:off x="3535005" y="8631160"/>
            <a:ext cx="5040000" cy="338554"/>
          </a:xfrm>
          <a:prstGeom prst="rect">
            <a:avLst/>
          </a:prstGeom>
          <a:noFill/>
        </p:spPr>
        <p:txBody>
          <a:bodyPr wrap="square" rtlCol="0">
            <a:spAutoFit/>
          </a:bodyPr>
          <a:lstStyle/>
          <a:p>
            <a:r>
              <a:rPr lang="es-ES" sz="1600" dirty="0" err="1">
                <a:solidFill>
                  <a:srgbClr val="001E64"/>
                </a:solidFill>
                <a:latin typeface="Verdana" panose="020B0604030504040204" pitchFamily="34" charset="0"/>
                <a:ea typeface="Verdana" panose="020B0604030504040204" pitchFamily="34" charset="0"/>
                <a:cs typeface="Verdana" panose="020B0604030504040204" pitchFamily="34" charset="0"/>
              </a:rPr>
              <a:t>Created</a:t>
            </a:r>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 </a:t>
            </a:r>
            <a:r>
              <a:rPr lang="es-ES" sz="1600" dirty="0" err="1">
                <a:solidFill>
                  <a:srgbClr val="001E64"/>
                </a:solidFill>
                <a:latin typeface="Verdana" panose="020B0604030504040204" pitchFamily="34" charset="0"/>
                <a:ea typeface="Verdana" panose="020B0604030504040204" pitchFamily="34" charset="0"/>
                <a:cs typeface="Verdana" panose="020B0604030504040204" pitchFamily="34" charset="0"/>
              </a:rPr>
              <a:t>by</a:t>
            </a:r>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 Sagar Arakh</a:t>
            </a:r>
            <a:endParaRPr lang="es-ES"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25970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D0A31781-9500-2319-C0C3-017A69CD65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7968" y="5646789"/>
            <a:ext cx="431800" cy="482600"/>
          </a:xfrm>
          <a:prstGeom prst="rect">
            <a:avLst/>
          </a:prstGeom>
        </p:spPr>
      </p:pic>
      <p:sp>
        <p:nvSpPr>
          <p:cNvPr id="6" name="Shape 623">
            <a:extLst>
              <a:ext uri="{FF2B5EF4-FFF2-40B4-BE49-F238E27FC236}">
                <a16:creationId xmlns:a16="http://schemas.microsoft.com/office/drawing/2014/main" id="{78F1EFFC-72B1-6EB8-2175-5C24617BBE69}"/>
              </a:ext>
            </a:extLst>
          </p:cNvPr>
          <p:cNvSpPr txBox="1"/>
          <p:nvPr/>
        </p:nvSpPr>
        <p:spPr>
          <a:xfrm>
            <a:off x="5458952" y="3195063"/>
            <a:ext cx="3515231" cy="43088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lvl="0" defTabSz="584200">
              <a:buClr>
                <a:srgbClr val="DB4067"/>
              </a:buClr>
              <a:defRPr sz="1700" b="0">
                <a:solidFill>
                  <a:srgbClr val="454747"/>
                </a:solidFill>
                <a:latin typeface="Calibri Light"/>
                <a:ea typeface="Calibri Light"/>
                <a:cs typeface="Calibri Light"/>
                <a:sym typeface="Calibri Light"/>
              </a:defRPr>
            </a:pPr>
            <a:r>
              <a:rPr lang="en-GB" sz="1400" dirty="0">
                <a:solidFill>
                  <a:srgbClr val="454747"/>
                </a:solidFill>
                <a:latin typeface="Verdana" panose="020B0604030504040204" pitchFamily="34" charset="0"/>
                <a:ea typeface="Verdana" panose="020B0604030504040204" pitchFamily="34" charset="0"/>
                <a:cs typeface="Calibri" panose="020F0502020204030204" pitchFamily="34" charset="0"/>
                <a:sym typeface="Calibri Light"/>
              </a:rPr>
              <a:t>810_door_trim_fr_lh_TOGG_C_SEDAN_A_Class_0003.k</a:t>
            </a:r>
            <a:endParaRPr lang="en-US" sz="1400" dirty="0">
              <a:solidFill>
                <a:srgbClr val="454747"/>
              </a:solidFill>
              <a:latin typeface="Verdana" panose="020B0604030504040204" pitchFamily="34" charset="0"/>
              <a:ea typeface="Verdana" panose="020B0604030504040204" pitchFamily="34" charset="0"/>
              <a:cs typeface="Calibri" panose="020F0502020204030204" pitchFamily="34" charset="0"/>
              <a:sym typeface="Calibri Light"/>
            </a:endParaRPr>
          </a:p>
        </p:txBody>
      </p:sp>
      <p:sp>
        <p:nvSpPr>
          <p:cNvPr id="7" name="Shape 623">
            <a:extLst>
              <a:ext uri="{FF2B5EF4-FFF2-40B4-BE49-F238E27FC236}">
                <a16:creationId xmlns:a16="http://schemas.microsoft.com/office/drawing/2014/main" id="{D8C09D95-7A35-62F4-94A6-E7B59C07518D}"/>
              </a:ext>
            </a:extLst>
          </p:cNvPr>
          <p:cNvSpPr txBox="1"/>
          <p:nvPr/>
        </p:nvSpPr>
        <p:spPr>
          <a:xfrm>
            <a:off x="9627191" y="3195063"/>
            <a:ext cx="3245661" cy="21544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lvl="0" defTabSz="584200">
              <a:buClr>
                <a:srgbClr val="DB4067"/>
              </a:buClr>
              <a:defRPr sz="1700" b="0">
                <a:solidFill>
                  <a:srgbClr val="454747"/>
                </a:solidFill>
                <a:latin typeface="Calibri Light"/>
                <a:ea typeface="Calibri Light"/>
                <a:cs typeface="Calibri Light"/>
                <a:sym typeface="Calibri Light"/>
              </a:defRPr>
            </a:pPr>
            <a:r>
              <a:rPr lang="es-ES" sz="1400" dirty="0">
                <a:solidFill>
                  <a:srgbClr val="454747"/>
                </a:solidFill>
                <a:latin typeface="Verdana" panose="020B0604030504040204" pitchFamily="34" charset="0"/>
                <a:ea typeface="Verdana" panose="020B0604030504040204" pitchFamily="34" charset="0"/>
                <a:cs typeface="Calibri" panose="020F0502020204030204" pitchFamily="34" charset="0"/>
                <a:sym typeface="Calibri Light"/>
              </a:rPr>
              <a:t>Structural Stiffness </a:t>
            </a:r>
            <a:r>
              <a:rPr lang="es-ES" sz="1400" dirty="0" err="1">
                <a:solidFill>
                  <a:srgbClr val="454747"/>
                </a:solidFill>
                <a:latin typeface="Verdana" panose="020B0604030504040204" pitchFamily="34" charset="0"/>
                <a:ea typeface="Verdana" panose="020B0604030504040204" pitchFamily="34" charset="0"/>
                <a:cs typeface="Calibri" panose="020F0502020204030204" pitchFamily="34" charset="0"/>
                <a:sym typeface="Calibri Light"/>
              </a:rPr>
              <a:t>Simulation</a:t>
            </a:r>
            <a:endParaRPr kumimoji="0" sz="1400" b="0" i="0" u="none" strike="noStrike" kern="1200" cap="none" spc="0" normalizeH="0" baseline="0" noProof="0" dirty="0">
              <a:ln>
                <a:noFill/>
              </a:ln>
              <a:solidFill>
                <a:srgbClr val="454747"/>
              </a:solidFill>
              <a:effectLst/>
              <a:uLnTx/>
              <a:uFillTx/>
              <a:latin typeface="Verdana" panose="020B0604030504040204" pitchFamily="34" charset="0"/>
              <a:ea typeface="Verdana" panose="020B0604030504040204" pitchFamily="34" charset="0"/>
              <a:cs typeface="Calibri" panose="020F0502020204030204" pitchFamily="34" charset="0"/>
              <a:sym typeface="Calibri Light"/>
            </a:endParaRPr>
          </a:p>
        </p:txBody>
      </p:sp>
      <p:pic>
        <p:nvPicPr>
          <p:cNvPr id="26" name="Imagen 25">
            <a:extLst>
              <a:ext uri="{FF2B5EF4-FFF2-40B4-BE49-F238E27FC236}">
                <a16:creationId xmlns:a16="http://schemas.microsoft.com/office/drawing/2014/main" id="{3661408A-C2DF-0F70-FF6B-52AE48271918}"/>
              </a:ext>
            </a:extLst>
          </p:cNvPr>
          <p:cNvPicPr>
            <a:picLocks noChangeAspect="1"/>
          </p:cNvPicPr>
          <p:nvPr/>
        </p:nvPicPr>
        <p:blipFill>
          <a:blip r:embed="rId3"/>
          <a:stretch>
            <a:fillRect/>
          </a:stretch>
        </p:blipFill>
        <p:spPr>
          <a:xfrm>
            <a:off x="6130024" y="1752229"/>
            <a:ext cx="2337075" cy="453801"/>
          </a:xfrm>
          <a:prstGeom prst="rect">
            <a:avLst/>
          </a:prstGeom>
        </p:spPr>
      </p:pic>
      <p:sp>
        <p:nvSpPr>
          <p:cNvPr id="27" name="Phasellus">
            <a:extLst>
              <a:ext uri="{FF2B5EF4-FFF2-40B4-BE49-F238E27FC236}">
                <a16:creationId xmlns:a16="http://schemas.microsoft.com/office/drawing/2014/main" id="{C6350D31-1065-DB64-C3D5-AAFA966C96C7}"/>
              </a:ext>
            </a:extLst>
          </p:cNvPr>
          <p:cNvSpPr txBox="1"/>
          <p:nvPr/>
        </p:nvSpPr>
        <p:spPr>
          <a:xfrm>
            <a:off x="6399423" y="1872212"/>
            <a:ext cx="1879055" cy="257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BACKGROUND</a:t>
            </a:r>
          </a:p>
        </p:txBody>
      </p:sp>
      <p:pic>
        <p:nvPicPr>
          <p:cNvPr id="28" name="Imagen 27">
            <a:extLst>
              <a:ext uri="{FF2B5EF4-FFF2-40B4-BE49-F238E27FC236}">
                <a16:creationId xmlns:a16="http://schemas.microsoft.com/office/drawing/2014/main" id="{E24CB2CD-0467-A88E-D315-008C17A4A2E4}"/>
              </a:ext>
            </a:extLst>
          </p:cNvPr>
          <p:cNvPicPr>
            <a:picLocks noChangeAspect="1"/>
          </p:cNvPicPr>
          <p:nvPr/>
        </p:nvPicPr>
        <p:blipFill>
          <a:blip r:embed="rId3"/>
          <a:stretch>
            <a:fillRect/>
          </a:stretch>
        </p:blipFill>
        <p:spPr>
          <a:xfrm>
            <a:off x="6130024" y="4831639"/>
            <a:ext cx="2337075" cy="453801"/>
          </a:xfrm>
          <a:prstGeom prst="rect">
            <a:avLst/>
          </a:prstGeom>
        </p:spPr>
      </p:pic>
      <p:sp>
        <p:nvSpPr>
          <p:cNvPr id="29" name="Phasellus">
            <a:extLst>
              <a:ext uri="{FF2B5EF4-FFF2-40B4-BE49-F238E27FC236}">
                <a16:creationId xmlns:a16="http://schemas.microsoft.com/office/drawing/2014/main" id="{0F5A4FD1-B672-0D1A-37C5-5979A86EB003}"/>
              </a:ext>
            </a:extLst>
          </p:cNvPr>
          <p:cNvSpPr txBox="1"/>
          <p:nvPr/>
        </p:nvSpPr>
        <p:spPr>
          <a:xfrm>
            <a:off x="6324039" y="4947228"/>
            <a:ext cx="1971821" cy="257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CONCLUSIONS</a:t>
            </a:r>
          </a:p>
        </p:txBody>
      </p:sp>
      <p:cxnSp>
        <p:nvCxnSpPr>
          <p:cNvPr id="31" name="Conector recto 30">
            <a:extLst>
              <a:ext uri="{FF2B5EF4-FFF2-40B4-BE49-F238E27FC236}">
                <a16:creationId xmlns:a16="http://schemas.microsoft.com/office/drawing/2014/main" id="{52401A7F-1193-8A5D-6CD7-C41E5D94A088}"/>
              </a:ext>
            </a:extLst>
          </p:cNvPr>
          <p:cNvCxnSpPr>
            <a:cxnSpLocks/>
          </p:cNvCxnSpPr>
          <p:nvPr/>
        </p:nvCxnSpPr>
        <p:spPr>
          <a:xfrm>
            <a:off x="605642" y="4598581"/>
            <a:ext cx="13466618" cy="0"/>
          </a:xfrm>
          <a:prstGeom prst="line">
            <a:avLst/>
          </a:prstGeom>
          <a:ln w="9525">
            <a:solidFill>
              <a:srgbClr val="001E64"/>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C37DF3A6-4106-134D-A2E0-DB72CCDE8C8C}"/>
              </a:ext>
            </a:extLst>
          </p:cNvPr>
          <p:cNvSpPr>
            <a:spLocks noGrp="1"/>
          </p:cNvSpPr>
          <p:nvPr>
            <p:ph type="title"/>
          </p:nvPr>
        </p:nvSpPr>
        <p:spPr/>
        <p:txBody>
          <a:bodyPr/>
          <a:lstStyle/>
          <a:p>
            <a:r>
              <a:rPr lang="en-GB" dirty="0"/>
              <a:t>TOGG Sedan Front Door Trim</a:t>
            </a:r>
            <a:endParaRPr lang="es-ES" dirty="0"/>
          </a:p>
        </p:txBody>
      </p:sp>
      <p:pic>
        <p:nvPicPr>
          <p:cNvPr id="2" name="Imagen 1">
            <a:extLst>
              <a:ext uri="{FF2B5EF4-FFF2-40B4-BE49-F238E27FC236}">
                <a16:creationId xmlns:a16="http://schemas.microsoft.com/office/drawing/2014/main" id="{A1AF7DF6-ADDB-00D7-5495-63EE493BAE54}"/>
              </a:ext>
            </a:extLst>
          </p:cNvPr>
          <p:cNvPicPr>
            <a:picLocks noChangeAspect="1"/>
          </p:cNvPicPr>
          <p:nvPr/>
        </p:nvPicPr>
        <p:blipFill rotWithShape="1">
          <a:blip r:embed="rId4"/>
          <a:srcRect t="1147" b="492"/>
          <a:stretch/>
        </p:blipFill>
        <p:spPr>
          <a:xfrm>
            <a:off x="11536681" y="1"/>
            <a:ext cx="4742528" cy="9144000"/>
          </a:xfrm>
          <a:prstGeom prst="rect">
            <a:avLst/>
          </a:prstGeom>
        </p:spPr>
      </p:pic>
      <p:pic>
        <p:nvPicPr>
          <p:cNvPr id="3" name="Imagen 2">
            <a:extLst>
              <a:ext uri="{FF2B5EF4-FFF2-40B4-BE49-F238E27FC236}">
                <a16:creationId xmlns:a16="http://schemas.microsoft.com/office/drawing/2014/main" id="{C1EE562A-A00F-90E6-A26A-1575B00518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0799" t="75995" r="28577" b="1056"/>
          <a:stretch/>
        </p:blipFill>
        <p:spPr>
          <a:xfrm>
            <a:off x="1270820" y="2525382"/>
            <a:ext cx="634636" cy="553264"/>
          </a:xfrm>
          <a:prstGeom prst="rect">
            <a:avLst/>
          </a:prstGeom>
        </p:spPr>
      </p:pic>
      <p:pic>
        <p:nvPicPr>
          <p:cNvPr id="55" name="Imagen 54">
            <a:extLst>
              <a:ext uri="{FF2B5EF4-FFF2-40B4-BE49-F238E27FC236}">
                <a16:creationId xmlns:a16="http://schemas.microsoft.com/office/drawing/2014/main" id="{FEF1ED58-3FAB-B282-C674-B7AD8CFE6D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0573" r="-615" b="75079"/>
          <a:stretch/>
        </p:blipFill>
        <p:spPr>
          <a:xfrm>
            <a:off x="9590147" y="2525382"/>
            <a:ext cx="647307" cy="648273"/>
          </a:xfrm>
          <a:prstGeom prst="rect">
            <a:avLst/>
          </a:prstGeom>
        </p:spPr>
      </p:pic>
      <p:pic>
        <p:nvPicPr>
          <p:cNvPr id="56" name="Imagen 55">
            <a:extLst>
              <a:ext uri="{FF2B5EF4-FFF2-40B4-BE49-F238E27FC236}">
                <a16:creationId xmlns:a16="http://schemas.microsoft.com/office/drawing/2014/main" id="{913410D6-07E4-1D24-463E-4775C277A49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9498" r="59787" b="77183"/>
          <a:stretch/>
        </p:blipFill>
        <p:spPr>
          <a:xfrm>
            <a:off x="6709918" y="5573432"/>
            <a:ext cx="714748" cy="614254"/>
          </a:xfrm>
          <a:prstGeom prst="rect">
            <a:avLst/>
          </a:prstGeom>
        </p:spPr>
      </p:pic>
      <p:pic>
        <p:nvPicPr>
          <p:cNvPr id="57" name="Imagen 56">
            <a:extLst>
              <a:ext uri="{FF2B5EF4-FFF2-40B4-BE49-F238E27FC236}">
                <a16:creationId xmlns:a16="http://schemas.microsoft.com/office/drawing/2014/main" id="{D2896A71-BAB5-9B05-CA75-537CE4EC67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78782" r="90603" b="658"/>
          <a:stretch/>
        </p:blipFill>
        <p:spPr>
          <a:xfrm>
            <a:off x="5446595" y="2563287"/>
            <a:ext cx="604394" cy="533646"/>
          </a:xfrm>
          <a:prstGeom prst="rect">
            <a:avLst/>
          </a:prstGeom>
        </p:spPr>
      </p:pic>
      <p:sp>
        <p:nvSpPr>
          <p:cNvPr id="58" name="CuadroTexto 57">
            <a:extLst>
              <a:ext uri="{FF2B5EF4-FFF2-40B4-BE49-F238E27FC236}">
                <a16:creationId xmlns:a16="http://schemas.microsoft.com/office/drawing/2014/main" id="{E5E7CEEF-FA87-9E75-7A2B-63E6B8BC2D62}"/>
              </a:ext>
            </a:extLst>
          </p:cNvPr>
          <p:cNvSpPr txBox="1"/>
          <p:nvPr/>
        </p:nvSpPr>
        <p:spPr>
          <a:xfrm>
            <a:off x="1984288" y="2659431"/>
            <a:ext cx="3245661" cy="338554"/>
          </a:xfrm>
          <a:prstGeom prst="rect">
            <a:avLst/>
          </a:prstGeom>
          <a:noFill/>
        </p:spPr>
        <p:txBody>
          <a:bodyPr wrap="square" rtlCol="0">
            <a:spAutoFit/>
          </a:bodyPr>
          <a:lstStyle/>
          <a:p>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CAD REFERENCE</a:t>
            </a:r>
          </a:p>
        </p:txBody>
      </p:sp>
      <p:sp>
        <p:nvSpPr>
          <p:cNvPr id="59" name="CuadroTexto 58">
            <a:extLst>
              <a:ext uri="{FF2B5EF4-FFF2-40B4-BE49-F238E27FC236}">
                <a16:creationId xmlns:a16="http://schemas.microsoft.com/office/drawing/2014/main" id="{0FAE2894-12BB-295F-EE8E-571D48FC9067}"/>
              </a:ext>
            </a:extLst>
          </p:cNvPr>
          <p:cNvSpPr txBox="1"/>
          <p:nvPr/>
        </p:nvSpPr>
        <p:spPr>
          <a:xfrm>
            <a:off x="6127840" y="2659431"/>
            <a:ext cx="3245661" cy="338554"/>
          </a:xfrm>
          <a:prstGeom prst="rect">
            <a:avLst/>
          </a:prstGeom>
          <a:noFill/>
        </p:spPr>
        <p:txBody>
          <a:bodyPr wrap="square" rtlCol="0">
            <a:spAutoFit/>
          </a:bodyPr>
          <a:lstStyle/>
          <a:p>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CAE MODEL</a:t>
            </a:r>
          </a:p>
        </p:txBody>
      </p:sp>
      <p:sp>
        <p:nvSpPr>
          <p:cNvPr id="60" name="CuadroTexto 59">
            <a:extLst>
              <a:ext uri="{FF2B5EF4-FFF2-40B4-BE49-F238E27FC236}">
                <a16:creationId xmlns:a16="http://schemas.microsoft.com/office/drawing/2014/main" id="{43B95E89-7309-16BE-EBA5-AEDFAACE0E8A}"/>
              </a:ext>
            </a:extLst>
          </p:cNvPr>
          <p:cNvSpPr txBox="1"/>
          <p:nvPr/>
        </p:nvSpPr>
        <p:spPr>
          <a:xfrm>
            <a:off x="10186041" y="2659431"/>
            <a:ext cx="3245661" cy="338554"/>
          </a:xfrm>
          <a:prstGeom prst="rect">
            <a:avLst/>
          </a:prstGeom>
          <a:noFill/>
        </p:spPr>
        <p:txBody>
          <a:bodyPr wrap="square" rtlCol="0">
            <a:spAutoFit/>
          </a:bodyPr>
          <a:lstStyle/>
          <a:p>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TEST</a:t>
            </a:r>
          </a:p>
        </p:txBody>
      </p:sp>
      <p:sp>
        <p:nvSpPr>
          <p:cNvPr id="61" name="CuadroTexto 60">
            <a:extLst>
              <a:ext uri="{FF2B5EF4-FFF2-40B4-BE49-F238E27FC236}">
                <a16:creationId xmlns:a16="http://schemas.microsoft.com/office/drawing/2014/main" id="{FAD2C5A0-A7AB-EE93-0B14-E6FE6E2E49E5}"/>
              </a:ext>
            </a:extLst>
          </p:cNvPr>
          <p:cNvSpPr txBox="1"/>
          <p:nvPr/>
        </p:nvSpPr>
        <p:spPr>
          <a:xfrm>
            <a:off x="1957793" y="5722308"/>
            <a:ext cx="3245661" cy="338554"/>
          </a:xfrm>
          <a:prstGeom prst="rect">
            <a:avLst/>
          </a:prstGeom>
          <a:noFill/>
        </p:spPr>
        <p:txBody>
          <a:bodyPr wrap="square" rtlCol="0">
            <a:spAutoFit/>
          </a:bodyPr>
          <a:lstStyle/>
          <a:p>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CONCLUSIONS</a:t>
            </a:r>
          </a:p>
        </p:txBody>
      </p:sp>
      <p:sp>
        <p:nvSpPr>
          <p:cNvPr id="62" name="CuadroTexto 61">
            <a:extLst>
              <a:ext uri="{FF2B5EF4-FFF2-40B4-BE49-F238E27FC236}">
                <a16:creationId xmlns:a16="http://schemas.microsoft.com/office/drawing/2014/main" id="{410E4E41-0A2D-4B0B-890F-87DD060191F8}"/>
              </a:ext>
            </a:extLst>
          </p:cNvPr>
          <p:cNvSpPr txBox="1"/>
          <p:nvPr/>
        </p:nvSpPr>
        <p:spPr>
          <a:xfrm>
            <a:off x="7424665" y="5718812"/>
            <a:ext cx="3245661" cy="338554"/>
          </a:xfrm>
          <a:prstGeom prst="rect">
            <a:avLst/>
          </a:prstGeom>
          <a:noFill/>
        </p:spPr>
        <p:txBody>
          <a:bodyPr wrap="square" rtlCol="0">
            <a:spAutoFit/>
          </a:bodyPr>
          <a:lstStyle/>
          <a:p>
            <a:r>
              <a:rPr lang="es-ES" sz="1600" dirty="0">
                <a:solidFill>
                  <a:srgbClr val="001E64"/>
                </a:solidFill>
                <a:latin typeface="Verdana" panose="020B0604030504040204" pitchFamily="34" charset="0"/>
                <a:ea typeface="Verdana" panose="020B0604030504040204" pitchFamily="34" charset="0"/>
                <a:cs typeface="Verdana" panose="020B0604030504040204" pitchFamily="34" charset="0"/>
              </a:rPr>
              <a:t>PROPOSALS</a:t>
            </a:r>
          </a:p>
        </p:txBody>
      </p:sp>
      <p:sp>
        <p:nvSpPr>
          <p:cNvPr id="24" name="TextBox 23"/>
          <p:cNvSpPr txBox="1"/>
          <p:nvPr/>
        </p:nvSpPr>
        <p:spPr>
          <a:xfrm>
            <a:off x="3" y="2"/>
            <a:ext cx="10379765" cy="861774"/>
          </a:xfrm>
          <a:prstGeom prst="rect">
            <a:avLst/>
          </a:prstGeom>
          <a:noFill/>
        </p:spPr>
        <p:txBody>
          <a:bodyPr wrap="none">
            <a:spAutoFit/>
          </a:bodyPr>
          <a:lstStyle/>
          <a:p>
            <a:endParaRPr dirty="0"/>
          </a:p>
          <a:p>
            <a:pPr>
              <a:defRPr sz="3600" b="1">
                <a:solidFill>
                  <a:srgbClr val="FFFFFF"/>
                </a:solidFill>
                <a:latin typeface="Calibri"/>
              </a:defRPr>
            </a:pPr>
            <a:r>
              <a:rPr lang="en-GB" sz="3200" dirty="0">
                <a:latin typeface="+mj-lt"/>
              </a:rPr>
              <a:t>TOGG C-SEDAN A-CLASS FRONT DOOR TRIM</a:t>
            </a:r>
            <a:endParaRPr sz="3200" dirty="0">
              <a:latin typeface="+mj-lt"/>
            </a:endParaRPr>
          </a:p>
        </p:txBody>
      </p:sp>
      <p:sp>
        <p:nvSpPr>
          <p:cNvPr id="30" name="Shape 623">
            <a:extLst>
              <a:ext uri="{FF2B5EF4-FFF2-40B4-BE49-F238E27FC236}">
                <a16:creationId xmlns:a16="http://schemas.microsoft.com/office/drawing/2014/main" id="{61574539-77A7-95FF-DCEC-643AF433BF6E}"/>
              </a:ext>
            </a:extLst>
          </p:cNvPr>
          <p:cNvSpPr txBox="1"/>
          <p:nvPr/>
        </p:nvSpPr>
        <p:spPr>
          <a:xfrm>
            <a:off x="1350089" y="6261937"/>
            <a:ext cx="5220528" cy="43088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85750" indent="-285750" algn="just">
              <a:buFont typeface="Arial" panose="020B0604020202020204" pitchFamily="34" charset="0"/>
              <a:buChar char="•"/>
            </a:pPr>
            <a:r>
              <a:rPr lang="en-US" sz="1400" dirty="0">
                <a:solidFill>
                  <a:srgbClr val="000000"/>
                </a:solidFill>
                <a:latin typeface="+mj-lt"/>
                <a:ea typeface="Calibri" panose="020F0502020204030204" pitchFamily="34" charset="0"/>
                <a:cs typeface="Calibri" panose="020F0502020204030204" pitchFamily="34" charset="0"/>
              </a:rPr>
              <a:t>All Points are </a:t>
            </a:r>
            <a:r>
              <a:rPr lang="en-US" sz="1400" b="1" dirty="0">
                <a:solidFill>
                  <a:srgbClr val="00B050"/>
                </a:solidFill>
                <a:latin typeface="+mj-lt"/>
                <a:ea typeface="Calibri" panose="020F0502020204030204" pitchFamily="34" charset="0"/>
                <a:cs typeface="Calibri" panose="020F0502020204030204" pitchFamily="34" charset="0"/>
              </a:rPr>
              <a:t>OK</a:t>
            </a:r>
            <a:r>
              <a:rPr lang="en-US" sz="1400" dirty="0">
                <a:solidFill>
                  <a:srgbClr val="000000"/>
                </a:solidFill>
                <a:latin typeface="+mj-lt"/>
                <a:ea typeface="Calibri" panose="020F0502020204030204" pitchFamily="34" charset="0"/>
                <a:cs typeface="Calibri" panose="020F0502020204030204" pitchFamily="34" charset="0"/>
              </a:rPr>
              <a:t>, when checked against target as displacement or risk of plasticity. </a:t>
            </a:r>
          </a:p>
        </p:txBody>
      </p:sp>
      <p:sp>
        <p:nvSpPr>
          <p:cNvPr id="9" name="Shape 623">
            <a:extLst>
              <a:ext uri="{FF2B5EF4-FFF2-40B4-BE49-F238E27FC236}">
                <a16:creationId xmlns:a16="http://schemas.microsoft.com/office/drawing/2014/main" id="{26028A4D-7365-C2A5-9961-9E5CA8539442}"/>
              </a:ext>
            </a:extLst>
          </p:cNvPr>
          <p:cNvSpPr txBox="1"/>
          <p:nvPr/>
        </p:nvSpPr>
        <p:spPr>
          <a:xfrm>
            <a:off x="1347968" y="3130579"/>
            <a:ext cx="3515231" cy="43088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lvl="0" defTabSz="584200">
              <a:buClr>
                <a:srgbClr val="DB4067"/>
              </a:buClr>
              <a:defRPr sz="1700" b="0">
                <a:solidFill>
                  <a:srgbClr val="454747"/>
                </a:solidFill>
                <a:latin typeface="Calibri Light"/>
                <a:ea typeface="Calibri Light"/>
                <a:cs typeface="Calibri Light"/>
                <a:sym typeface="Calibri Light"/>
              </a:defRPr>
            </a:pPr>
            <a:r>
              <a:rPr lang="en-GB" sz="1400" dirty="0">
                <a:solidFill>
                  <a:srgbClr val="454747"/>
                </a:solidFill>
                <a:latin typeface="Verdana" panose="020B0604030504040204" pitchFamily="34" charset="0"/>
                <a:ea typeface="Verdana" panose="020B0604030504040204" pitchFamily="34" charset="0"/>
                <a:cs typeface="Calibri" panose="020F0502020204030204" pitchFamily="34" charset="0"/>
                <a:sym typeface="Calibri Light"/>
              </a:rPr>
              <a:t>TOGG_SEDAN_A_CLASS_FRT_DP_CW25_20230619.hm</a:t>
            </a:r>
          </a:p>
        </p:txBody>
      </p:sp>
    </p:spTree>
    <p:extLst>
      <p:ext uri="{BB962C8B-B14F-4D97-AF65-F5344CB8AC3E}">
        <p14:creationId xmlns:p14="http://schemas.microsoft.com/office/powerpoint/2010/main" val="1642929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18F1FF3B-4980-B619-4F42-3E15615C92A4}"/>
              </a:ext>
            </a:extLst>
          </p:cNvPr>
          <p:cNvCxnSpPr>
            <a:cxnSpLocks/>
          </p:cNvCxnSpPr>
          <p:nvPr/>
        </p:nvCxnSpPr>
        <p:spPr>
          <a:xfrm>
            <a:off x="8128000" y="1763525"/>
            <a:ext cx="0" cy="669600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1EA11E45-88D5-EFC8-7753-A540CE32017A}"/>
              </a:ext>
            </a:extLst>
          </p:cNvPr>
          <p:cNvCxnSpPr>
            <a:cxnSpLocks/>
          </p:cNvCxnSpPr>
          <p:nvPr/>
        </p:nvCxnSpPr>
        <p:spPr>
          <a:xfrm>
            <a:off x="101600" y="5111657"/>
            <a:ext cx="16016846"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7" name="Título 6">
            <a:extLst>
              <a:ext uri="{FF2B5EF4-FFF2-40B4-BE49-F238E27FC236}">
                <a16:creationId xmlns:a16="http://schemas.microsoft.com/office/drawing/2014/main" id="{A2C727CA-C3E6-8C58-29D5-D4671E25D7E6}"/>
              </a:ext>
            </a:extLst>
          </p:cNvPr>
          <p:cNvSpPr>
            <a:spLocks noGrp="1"/>
          </p:cNvSpPr>
          <p:nvPr>
            <p:ph type="title"/>
          </p:nvPr>
        </p:nvSpPr>
        <p:spPr/>
        <p:txBody>
          <a:bodyPr>
            <a:normAutofit/>
          </a:bodyPr>
          <a:lstStyle/>
          <a:p>
            <a:r>
              <a:rPr lang="en-GB" dirty="0"/>
              <a:t>TOGG Sedan Front Door Trim</a:t>
            </a:r>
            <a:endParaRPr lang="es-ES" dirty="0"/>
          </a:p>
        </p:txBody>
      </p:sp>
      <p:sp>
        <p:nvSpPr>
          <p:cNvPr id="8" name="Marcador de texto 7">
            <a:extLst>
              <a:ext uri="{FF2B5EF4-FFF2-40B4-BE49-F238E27FC236}">
                <a16:creationId xmlns:a16="http://schemas.microsoft.com/office/drawing/2014/main" id="{0890FE9C-320F-10B9-EEC4-A3635BD458CE}"/>
              </a:ext>
            </a:extLst>
          </p:cNvPr>
          <p:cNvSpPr>
            <a:spLocks noGrp="1"/>
          </p:cNvSpPr>
          <p:nvPr>
            <p:ph type="body" idx="1"/>
          </p:nvPr>
        </p:nvSpPr>
        <p:spPr/>
        <p:txBody>
          <a:bodyPr/>
          <a:lstStyle/>
          <a:p>
            <a:r>
              <a:rPr lang="es-ES" sz="3200" dirty="0"/>
              <a:t>CAE ASSUMPTIONS</a:t>
            </a:r>
          </a:p>
        </p:txBody>
      </p:sp>
      <p:pic>
        <p:nvPicPr>
          <p:cNvPr id="9" name="Imagen 8">
            <a:extLst>
              <a:ext uri="{FF2B5EF4-FFF2-40B4-BE49-F238E27FC236}">
                <a16:creationId xmlns:a16="http://schemas.microsoft.com/office/drawing/2014/main" id="{D400D481-95EA-A15E-9427-90DC73461326}"/>
              </a:ext>
            </a:extLst>
          </p:cNvPr>
          <p:cNvPicPr>
            <a:picLocks noChangeAspect="1"/>
          </p:cNvPicPr>
          <p:nvPr/>
        </p:nvPicPr>
        <p:blipFill>
          <a:blip r:embed="rId2"/>
          <a:stretch>
            <a:fillRect/>
          </a:stretch>
        </p:blipFill>
        <p:spPr>
          <a:xfrm>
            <a:off x="211824" y="1763525"/>
            <a:ext cx="2337075" cy="453801"/>
          </a:xfrm>
          <a:prstGeom prst="rect">
            <a:avLst/>
          </a:prstGeom>
        </p:spPr>
      </p:pic>
      <p:sp>
        <p:nvSpPr>
          <p:cNvPr id="10" name="Phasellus">
            <a:extLst>
              <a:ext uri="{FF2B5EF4-FFF2-40B4-BE49-F238E27FC236}">
                <a16:creationId xmlns:a16="http://schemas.microsoft.com/office/drawing/2014/main" id="{D1267CAD-2FC6-6B2D-35A2-51EAB46602AD}"/>
              </a:ext>
            </a:extLst>
          </p:cNvPr>
          <p:cNvSpPr txBox="1"/>
          <p:nvPr/>
        </p:nvSpPr>
        <p:spPr>
          <a:xfrm>
            <a:off x="481223" y="1883508"/>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CAD DATA</a:t>
            </a:r>
          </a:p>
        </p:txBody>
      </p:sp>
      <p:pic>
        <p:nvPicPr>
          <p:cNvPr id="11" name="Imagen 10">
            <a:extLst>
              <a:ext uri="{FF2B5EF4-FFF2-40B4-BE49-F238E27FC236}">
                <a16:creationId xmlns:a16="http://schemas.microsoft.com/office/drawing/2014/main" id="{AE991A45-0ECB-8E91-1912-2D032A4B562F}"/>
              </a:ext>
            </a:extLst>
          </p:cNvPr>
          <p:cNvPicPr>
            <a:picLocks noChangeAspect="1"/>
          </p:cNvPicPr>
          <p:nvPr/>
        </p:nvPicPr>
        <p:blipFill>
          <a:blip r:embed="rId2"/>
          <a:stretch>
            <a:fillRect/>
          </a:stretch>
        </p:blipFill>
        <p:spPr>
          <a:xfrm>
            <a:off x="8339824" y="1757268"/>
            <a:ext cx="2337075" cy="453801"/>
          </a:xfrm>
          <a:prstGeom prst="rect">
            <a:avLst/>
          </a:prstGeom>
        </p:spPr>
      </p:pic>
      <p:sp>
        <p:nvSpPr>
          <p:cNvPr id="12" name="Phasellus">
            <a:extLst>
              <a:ext uri="{FF2B5EF4-FFF2-40B4-BE49-F238E27FC236}">
                <a16:creationId xmlns:a16="http://schemas.microsoft.com/office/drawing/2014/main" id="{86335C79-F076-F186-2F89-5E2B1FBABD32}"/>
              </a:ext>
            </a:extLst>
          </p:cNvPr>
          <p:cNvSpPr txBox="1"/>
          <p:nvPr/>
        </p:nvSpPr>
        <p:spPr>
          <a:xfrm>
            <a:off x="8609223" y="1877251"/>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ENVIROMENT</a:t>
            </a:r>
          </a:p>
        </p:txBody>
      </p:sp>
      <p:pic>
        <p:nvPicPr>
          <p:cNvPr id="13" name="Imagen 12">
            <a:extLst>
              <a:ext uri="{FF2B5EF4-FFF2-40B4-BE49-F238E27FC236}">
                <a16:creationId xmlns:a16="http://schemas.microsoft.com/office/drawing/2014/main" id="{9D3FAE3D-258A-6B4B-A427-8A846A28EAA8}"/>
              </a:ext>
            </a:extLst>
          </p:cNvPr>
          <p:cNvPicPr>
            <a:picLocks noChangeAspect="1"/>
          </p:cNvPicPr>
          <p:nvPr/>
        </p:nvPicPr>
        <p:blipFill>
          <a:blip r:embed="rId2"/>
          <a:stretch>
            <a:fillRect/>
          </a:stretch>
        </p:blipFill>
        <p:spPr>
          <a:xfrm>
            <a:off x="211824" y="5338557"/>
            <a:ext cx="2337075" cy="453801"/>
          </a:xfrm>
          <a:prstGeom prst="rect">
            <a:avLst/>
          </a:prstGeom>
        </p:spPr>
      </p:pic>
      <p:sp>
        <p:nvSpPr>
          <p:cNvPr id="14" name="Phasellus">
            <a:extLst>
              <a:ext uri="{FF2B5EF4-FFF2-40B4-BE49-F238E27FC236}">
                <a16:creationId xmlns:a16="http://schemas.microsoft.com/office/drawing/2014/main" id="{975569FD-2DD3-DF6B-B3A9-F758146CC230}"/>
              </a:ext>
            </a:extLst>
          </p:cNvPr>
          <p:cNvSpPr txBox="1"/>
          <p:nvPr/>
        </p:nvSpPr>
        <p:spPr>
          <a:xfrm>
            <a:off x="481223" y="5458540"/>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MATERIALS</a:t>
            </a:r>
          </a:p>
        </p:txBody>
      </p:sp>
      <p:pic>
        <p:nvPicPr>
          <p:cNvPr id="22" name="Imagen 21">
            <a:extLst>
              <a:ext uri="{FF2B5EF4-FFF2-40B4-BE49-F238E27FC236}">
                <a16:creationId xmlns:a16="http://schemas.microsoft.com/office/drawing/2014/main" id="{84A89690-C325-52AA-7E01-504ECE871231}"/>
              </a:ext>
            </a:extLst>
          </p:cNvPr>
          <p:cNvPicPr>
            <a:picLocks noChangeAspect="1"/>
          </p:cNvPicPr>
          <p:nvPr/>
        </p:nvPicPr>
        <p:blipFill>
          <a:blip r:embed="rId2"/>
          <a:stretch>
            <a:fillRect/>
          </a:stretch>
        </p:blipFill>
        <p:spPr>
          <a:xfrm>
            <a:off x="8339824" y="5262502"/>
            <a:ext cx="2337075" cy="453801"/>
          </a:xfrm>
          <a:prstGeom prst="rect">
            <a:avLst/>
          </a:prstGeom>
        </p:spPr>
      </p:pic>
      <p:sp>
        <p:nvSpPr>
          <p:cNvPr id="23" name="Phasellus">
            <a:extLst>
              <a:ext uri="{FF2B5EF4-FFF2-40B4-BE49-F238E27FC236}">
                <a16:creationId xmlns:a16="http://schemas.microsoft.com/office/drawing/2014/main" id="{26BCEDFE-57FF-819E-F408-511E2ED40A70}"/>
              </a:ext>
            </a:extLst>
          </p:cNvPr>
          <p:cNvSpPr txBox="1"/>
          <p:nvPr/>
        </p:nvSpPr>
        <p:spPr>
          <a:xfrm>
            <a:off x="8609223" y="5382485"/>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LOAD CASES</a:t>
            </a:r>
          </a:p>
        </p:txBody>
      </p:sp>
      <p:sp>
        <p:nvSpPr>
          <p:cNvPr id="29" name="Lorem ipsum dolor sit amet, consectetur adipiscing elit. Suspendisse tincidunt lacus faucibus ornare aliquet. Aliquam at pellentesque elit, sit amet semper lacus. Duis arcu dui, sodales sed libero sed, varius pharetra mauris. Mauris porttitor eros vitae ">
            <a:extLst>
              <a:ext uri="{FF2B5EF4-FFF2-40B4-BE49-F238E27FC236}">
                <a16:creationId xmlns:a16="http://schemas.microsoft.com/office/drawing/2014/main" id="{40EE97D5-C49C-1270-C80D-EAA1FFC08051}"/>
              </a:ext>
            </a:extLst>
          </p:cNvPr>
          <p:cNvSpPr txBox="1"/>
          <p:nvPr/>
        </p:nvSpPr>
        <p:spPr>
          <a:xfrm>
            <a:off x="8339824" y="5840801"/>
            <a:ext cx="7387856" cy="211965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515" tIns="61515" rIns="61515" bIns="61515">
            <a:spAutoFit/>
          </a:bodyPr>
          <a:lstStyle/>
          <a:p>
            <a:pPr marL="22860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IN" sz="1400" dirty="0">
                <a:latin typeface="+mj-lt"/>
              </a:rPr>
              <a:t>Pushing_Top_roll_on_the_Door loading</a:t>
            </a:r>
            <a:endParaRPr kumimoji="0" lang="en-GB" sz="1400" i="0" u="none" strike="noStrike" kern="1200" cap="none" spc="0" normalizeH="0" baseline="0" noProof="0" dirty="0">
              <a:ln>
                <a:noFill/>
              </a:ln>
              <a:solidFill>
                <a:srgbClr val="636463"/>
              </a:solidFill>
              <a:effectLst/>
              <a:uLnTx/>
              <a:uFillTx/>
              <a:latin typeface="+mj-lt"/>
              <a:ea typeface="Verdana" panose="020B0604030504040204" pitchFamily="34" charset="0"/>
              <a:cs typeface="Verdana" panose="020B0604030504040204" pitchFamily="34" charset="0"/>
              <a:sym typeface="Calibri Light"/>
            </a:endParaRPr>
          </a:p>
          <a:p>
            <a:pPr marL="22860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kumimoji="0" lang="en-GB" sz="1400" i="0" u="none" strike="noStrike" kern="1200" cap="none" spc="0" normalizeH="0" baseline="0" noProof="0" dirty="0">
                <a:ln>
                  <a:noFill/>
                </a:ln>
                <a:solidFill>
                  <a:srgbClr val="636463"/>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Elbow_Rest_on_Top_Roll loading.</a:t>
            </a:r>
          </a:p>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IN" sz="1700" dirty="0">
                <a:sym typeface="Calibri Light"/>
              </a:rPr>
              <a:t>Pushing_Switch_Bezel loading.</a:t>
            </a:r>
          </a:p>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GB" sz="1700" dirty="0">
                <a:solidFill>
                  <a:srgbClr val="636463"/>
                </a:solidFill>
                <a:latin typeface="Calibri Light"/>
                <a:ea typeface="Calibri Light"/>
                <a:cs typeface="Calibri Light"/>
                <a:sym typeface="Calibri Light"/>
              </a:rPr>
              <a:t>Knee_Rest_on_Door_While_Driving loading</a:t>
            </a:r>
            <a:r>
              <a:rPr lang="en-US" sz="1700" dirty="0">
                <a:solidFill>
                  <a:srgbClr val="636463"/>
                </a:solidFill>
                <a:latin typeface="Calibri Light"/>
                <a:ea typeface="Calibri Light"/>
                <a:cs typeface="Calibri Light"/>
                <a:sym typeface="Calibri Light"/>
              </a:rPr>
              <a:t>.</a:t>
            </a:r>
          </a:p>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US" sz="1700" dirty="0">
                <a:solidFill>
                  <a:srgbClr val="636463"/>
                </a:solidFill>
                <a:latin typeface="Calibri Light"/>
                <a:ea typeface="Calibri Light"/>
                <a:cs typeface="Calibri Light"/>
                <a:sym typeface="Calibri Light"/>
              </a:rPr>
              <a:t>Top_Roll_Peeling loading.</a:t>
            </a:r>
          </a:p>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US" sz="1700" dirty="0">
                <a:solidFill>
                  <a:srgbClr val="636463"/>
                </a:solidFill>
                <a:latin typeface="Calibri Light"/>
                <a:ea typeface="Calibri Light"/>
                <a:cs typeface="Calibri Light"/>
                <a:sym typeface="Calibri Light"/>
              </a:rPr>
              <a:t>Top_Roll_Pushing loading</a:t>
            </a:r>
          </a:p>
        </p:txBody>
      </p:sp>
      <p:sp>
        <p:nvSpPr>
          <p:cNvPr id="5" name="Lorem ipsum dolor sit amet, consectetur adipiscing elit. Suspendisse tincidunt lacus faucibus ornare aliquet. Aliquam at pellentesque elit, sit amet semper lacus. Duis arcu dui, sodales sed libero sed, varius pharetra mauris. Mauris porttitor eros vitae ">
            <a:extLst>
              <a:ext uri="{FF2B5EF4-FFF2-40B4-BE49-F238E27FC236}">
                <a16:creationId xmlns:a16="http://schemas.microsoft.com/office/drawing/2014/main" id="{C055999A-A760-F664-0039-1C73E22EE1EA}"/>
              </a:ext>
            </a:extLst>
          </p:cNvPr>
          <p:cNvSpPr txBox="1"/>
          <p:nvPr/>
        </p:nvSpPr>
        <p:spPr>
          <a:xfrm>
            <a:off x="211823" y="5912341"/>
            <a:ext cx="7704354" cy="89014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515" tIns="61515" rIns="61515" bIns="61515">
            <a:spAutoFit/>
          </a:bodyPr>
          <a:lstStyle/>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kumimoji="0" lang="en-US" sz="1400" i="0" u="none" strike="noStrike" kern="1200" cap="none" spc="0" normalizeH="0" baseline="0" noProof="0" dirty="0">
                <a:ln>
                  <a:noFill/>
                </a:ln>
                <a:solidFill>
                  <a:srgbClr val="636463"/>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Materials assigned as per </a:t>
            </a:r>
            <a:r>
              <a:rPr lang="en-US" sz="1400" dirty="0" smtClean="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rPr>
              <a:t>eBOM_TOGG-SEDAN-HB-FR-cmp_v5.01_20221114_v4_B-Class-3D-data.xlsm</a:t>
            </a:r>
          </a:p>
          <a:p>
            <a:pPr marL="22860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lang="en-US" sz="1400" dirty="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rPr>
              <a:t>SABIC PP9152C material is replaced by TRC482N </a:t>
            </a:r>
            <a:r>
              <a:rPr lang="en-US" sz="1400" dirty="0" smtClean="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rPr>
              <a:t>material</a:t>
            </a:r>
            <a:endParaRPr lang="en-US" sz="1400" dirty="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endParaRPr>
          </a:p>
        </p:txBody>
      </p:sp>
      <p:pic>
        <p:nvPicPr>
          <p:cNvPr id="15" name="Picture 14">
            <a:extLst>
              <a:ext uri="{FF2B5EF4-FFF2-40B4-BE49-F238E27FC236}">
                <a16:creationId xmlns:a16="http://schemas.microsoft.com/office/drawing/2014/main" id="{6C281920-0959-E0CB-33C1-05E763978337}"/>
              </a:ext>
            </a:extLst>
          </p:cNvPr>
          <p:cNvPicPr>
            <a:picLocks noChangeAspect="1"/>
          </p:cNvPicPr>
          <p:nvPr/>
        </p:nvPicPr>
        <p:blipFill>
          <a:blip r:embed="rId3"/>
          <a:stretch>
            <a:fillRect/>
          </a:stretch>
        </p:blipFill>
        <p:spPr>
          <a:xfrm>
            <a:off x="292252" y="2657184"/>
            <a:ext cx="4267547" cy="2281031"/>
          </a:xfrm>
          <a:prstGeom prst="rect">
            <a:avLst/>
          </a:prstGeom>
        </p:spPr>
      </p:pic>
      <p:pic>
        <p:nvPicPr>
          <p:cNvPr id="16" name="Picture 15">
            <a:extLst>
              <a:ext uri="{FF2B5EF4-FFF2-40B4-BE49-F238E27FC236}">
                <a16:creationId xmlns:a16="http://schemas.microsoft.com/office/drawing/2014/main" id="{F8AA19DB-21F3-DBC7-A6CA-AAB2830818AD}"/>
              </a:ext>
            </a:extLst>
          </p:cNvPr>
          <p:cNvPicPr>
            <a:picLocks noChangeAspect="1"/>
          </p:cNvPicPr>
          <p:nvPr/>
        </p:nvPicPr>
        <p:blipFill>
          <a:blip r:embed="rId4"/>
          <a:stretch>
            <a:fillRect/>
          </a:stretch>
        </p:blipFill>
        <p:spPr>
          <a:xfrm>
            <a:off x="8314369" y="2341842"/>
            <a:ext cx="7092194" cy="1658658"/>
          </a:xfrm>
          <a:prstGeom prst="rect">
            <a:avLst/>
          </a:prstGeom>
        </p:spPr>
      </p:pic>
      <p:sp>
        <p:nvSpPr>
          <p:cNvPr id="18" name="Lorem ipsum dolor sit amet, consectetur adipiscing elit. Suspendisse tincidunt lacus faucibus ornare aliquet. Aliquam at pellentesque elit, sit amet semper lacus. Duis arcu dui, sodales sed libero sed, varius pharetra mauris. Mauris porttitor eros vitae ">
            <a:extLst>
              <a:ext uri="{FF2B5EF4-FFF2-40B4-BE49-F238E27FC236}">
                <a16:creationId xmlns:a16="http://schemas.microsoft.com/office/drawing/2014/main" id="{D632CBD0-53DF-2631-0AA6-986C1406CADE}"/>
              </a:ext>
            </a:extLst>
          </p:cNvPr>
          <p:cNvSpPr txBox="1"/>
          <p:nvPr/>
        </p:nvSpPr>
        <p:spPr>
          <a:xfrm>
            <a:off x="211824" y="2337309"/>
            <a:ext cx="6375837" cy="33922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515" tIns="61515" rIns="61515" bIns="61515">
            <a:spAutoFit/>
          </a:bodyPr>
          <a:lstStyle/>
          <a:p>
            <a:pPr marL="228600" lvl="0" indent="-228600">
              <a:lnSpc>
                <a:spcPct val="110000"/>
              </a:lnSpc>
              <a:spcBef>
                <a:spcPts val="600"/>
              </a:spcBef>
              <a:buClr>
                <a:srgbClr val="DB4067"/>
              </a:buClr>
              <a:buSzPct val="100000"/>
              <a:buFontTx/>
              <a:buChar char="•"/>
              <a:defRPr sz="1700" b="0">
                <a:solidFill>
                  <a:srgbClr val="636463"/>
                </a:solidFill>
                <a:latin typeface="Calibri Light"/>
                <a:ea typeface="Calibri Light"/>
                <a:cs typeface="Calibri Light"/>
                <a:sym typeface="Calibri Light"/>
              </a:defRPr>
            </a:pPr>
            <a:r>
              <a:rPr kumimoji="0" lang="en-US" sz="1400" i="0" u="none" strike="noStrike" kern="1200" cap="none" spc="0" normalizeH="0" baseline="0" noProof="0" dirty="0" smtClean="0">
                <a:ln>
                  <a:noFill/>
                </a:ln>
                <a:solidFill>
                  <a:srgbClr val="636463"/>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rPr>
              <a:t>CAD </a:t>
            </a:r>
            <a:r>
              <a:rPr lang="en-US" sz="1400" dirty="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rPr>
              <a:t>data released in </a:t>
            </a:r>
            <a:r>
              <a:rPr lang="en-US" sz="1400" dirty="0" smtClean="0">
                <a:solidFill>
                  <a:srgbClr val="636463"/>
                </a:solidFill>
                <a:latin typeface="Verdana" panose="020B0604030504040204" pitchFamily="34" charset="0"/>
                <a:ea typeface="Verdana" panose="020B0604030504040204" pitchFamily="34" charset="0"/>
                <a:cs typeface="Verdana" panose="020B0604030504040204" pitchFamily="34" charset="0"/>
                <a:sym typeface="Calibri Light"/>
              </a:rPr>
              <a:t>CW25 </a:t>
            </a:r>
            <a:endParaRPr kumimoji="0" lang="en-US" sz="1400" i="0" u="none" strike="noStrike" kern="1200" cap="none" spc="0" normalizeH="0" baseline="0" noProof="0" dirty="0">
              <a:ln>
                <a:noFill/>
              </a:ln>
              <a:solidFill>
                <a:srgbClr val="636463"/>
              </a:solidFill>
              <a:effectLst/>
              <a:uLnTx/>
              <a:uFillTx/>
              <a:latin typeface="Verdana" panose="020B0604030504040204" pitchFamily="34" charset="0"/>
              <a:ea typeface="Verdana" panose="020B0604030504040204" pitchFamily="34" charset="0"/>
              <a:cs typeface="Verdana" panose="020B0604030504040204" pitchFamily="34" charset="0"/>
              <a:sym typeface="Calibri Light"/>
            </a:endParaRPr>
          </a:p>
        </p:txBody>
      </p:sp>
    </p:spTree>
    <p:extLst>
      <p:ext uri="{BB962C8B-B14F-4D97-AF65-F5344CB8AC3E}">
        <p14:creationId xmlns:p14="http://schemas.microsoft.com/office/powerpoint/2010/main" val="1324400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A2C727CA-C3E6-8C58-29D5-D4671E25D7E6}"/>
              </a:ext>
            </a:extLst>
          </p:cNvPr>
          <p:cNvSpPr>
            <a:spLocks noGrp="1"/>
          </p:cNvSpPr>
          <p:nvPr>
            <p:ph type="title"/>
          </p:nvPr>
        </p:nvSpPr>
        <p:spPr/>
        <p:txBody>
          <a:bodyPr/>
          <a:lstStyle/>
          <a:p>
            <a:r>
              <a:rPr lang="en-IN" dirty="0"/>
              <a:t>CAD Data &amp; Materials</a:t>
            </a:r>
          </a:p>
        </p:txBody>
      </p:sp>
      <p:sp>
        <p:nvSpPr>
          <p:cNvPr id="2" name="Phasellus">
            <a:extLst>
              <a:ext uri="{FF2B5EF4-FFF2-40B4-BE49-F238E27FC236}">
                <a16:creationId xmlns:a16="http://schemas.microsoft.com/office/drawing/2014/main" id="{FCEC56EA-1053-8191-8E19-22B67A6456FD}"/>
              </a:ext>
            </a:extLst>
          </p:cNvPr>
          <p:cNvSpPr txBox="1"/>
          <p:nvPr/>
        </p:nvSpPr>
        <p:spPr>
          <a:xfrm>
            <a:off x="481223" y="5458540"/>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MATERIALS</a:t>
            </a:r>
          </a:p>
        </p:txBody>
      </p:sp>
      <p:pic>
        <p:nvPicPr>
          <p:cNvPr id="4" name="Picture 3">
            <a:extLst>
              <a:ext uri="{FF2B5EF4-FFF2-40B4-BE49-F238E27FC236}">
                <a16:creationId xmlns:a16="http://schemas.microsoft.com/office/drawing/2014/main" id="{9CA3EFED-799A-CA32-656B-D67ED11F8B14}"/>
              </a:ext>
            </a:extLst>
          </p:cNvPr>
          <p:cNvPicPr>
            <a:picLocks noChangeAspect="1"/>
          </p:cNvPicPr>
          <p:nvPr/>
        </p:nvPicPr>
        <p:blipFill>
          <a:blip r:embed="rId2"/>
          <a:stretch>
            <a:fillRect/>
          </a:stretch>
        </p:blipFill>
        <p:spPr>
          <a:xfrm>
            <a:off x="11438582" y="1462120"/>
            <a:ext cx="4576597" cy="2679506"/>
          </a:xfrm>
          <a:prstGeom prst="rect">
            <a:avLst/>
          </a:prstGeom>
        </p:spPr>
      </p:pic>
      <p:pic>
        <p:nvPicPr>
          <p:cNvPr id="5" name="Picture 4" descr="A close-up of a door&#10;&#10;Description automatically generated">
            <a:extLst>
              <a:ext uri="{FF2B5EF4-FFF2-40B4-BE49-F238E27FC236}">
                <a16:creationId xmlns:a16="http://schemas.microsoft.com/office/drawing/2014/main" id="{B0104EE6-0A4F-F8D6-68CD-769DB992F4F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48554" y="2887042"/>
            <a:ext cx="5396049" cy="4402031"/>
          </a:xfrm>
          <a:prstGeom prst="rect">
            <a:avLst/>
          </a:prstGeom>
          <a:ln>
            <a:noFill/>
          </a:ln>
        </p:spPr>
      </p:pic>
      <p:pic>
        <p:nvPicPr>
          <p:cNvPr id="6" name="Picture 5" descr="A blue and green door&#10;&#10;Description automatically generated">
            <a:extLst>
              <a:ext uri="{FF2B5EF4-FFF2-40B4-BE49-F238E27FC236}">
                <a16:creationId xmlns:a16="http://schemas.microsoft.com/office/drawing/2014/main" id="{16887F56-F8D8-7D49-DE5A-C2033A0CAE1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933224" y="2887043"/>
            <a:ext cx="5479234" cy="4402031"/>
          </a:xfrm>
          <a:prstGeom prst="rect">
            <a:avLst/>
          </a:prstGeom>
          <a:ln>
            <a:noFill/>
          </a:ln>
        </p:spPr>
      </p:pic>
      <p:pic>
        <p:nvPicPr>
          <p:cNvPr id="8" name="Imagen 21">
            <a:extLst>
              <a:ext uri="{FF2B5EF4-FFF2-40B4-BE49-F238E27FC236}">
                <a16:creationId xmlns:a16="http://schemas.microsoft.com/office/drawing/2014/main" id="{67A109C1-A70F-D7A0-7B3E-C53602D1F05F}"/>
              </a:ext>
            </a:extLst>
          </p:cNvPr>
          <p:cNvPicPr>
            <a:picLocks noChangeAspect="1"/>
          </p:cNvPicPr>
          <p:nvPr/>
        </p:nvPicPr>
        <p:blipFill>
          <a:blip r:embed="rId5"/>
          <a:stretch>
            <a:fillRect/>
          </a:stretch>
        </p:blipFill>
        <p:spPr>
          <a:xfrm>
            <a:off x="11303883" y="696431"/>
            <a:ext cx="2337075" cy="453801"/>
          </a:xfrm>
          <a:prstGeom prst="rect">
            <a:avLst/>
          </a:prstGeom>
        </p:spPr>
      </p:pic>
      <p:sp>
        <p:nvSpPr>
          <p:cNvPr id="9" name="Phasellus">
            <a:extLst>
              <a:ext uri="{FF2B5EF4-FFF2-40B4-BE49-F238E27FC236}">
                <a16:creationId xmlns:a16="http://schemas.microsoft.com/office/drawing/2014/main" id="{559B538F-AA44-576D-DEB6-74235EADA761}"/>
              </a:ext>
            </a:extLst>
          </p:cNvPr>
          <p:cNvSpPr txBox="1"/>
          <p:nvPr/>
        </p:nvSpPr>
        <p:spPr>
          <a:xfrm>
            <a:off x="11573282" y="816414"/>
            <a:ext cx="1879055"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MATERIALS</a:t>
            </a:r>
          </a:p>
        </p:txBody>
      </p:sp>
      <p:sp>
        <p:nvSpPr>
          <p:cNvPr id="10" name="TextBox 9">
            <a:extLst>
              <a:ext uri="{FF2B5EF4-FFF2-40B4-BE49-F238E27FC236}">
                <a16:creationId xmlns:a16="http://schemas.microsoft.com/office/drawing/2014/main" id="{5B7CE3CD-A336-A13C-46CB-0B17CE36C1C6}"/>
              </a:ext>
            </a:extLst>
          </p:cNvPr>
          <p:cNvSpPr txBox="1"/>
          <p:nvPr/>
        </p:nvSpPr>
        <p:spPr>
          <a:xfrm>
            <a:off x="3" y="2"/>
            <a:ext cx="10379765" cy="861774"/>
          </a:xfrm>
          <a:prstGeom prst="rect">
            <a:avLst/>
          </a:prstGeom>
          <a:noFill/>
        </p:spPr>
        <p:txBody>
          <a:bodyPr wrap="none">
            <a:spAutoFit/>
          </a:bodyPr>
          <a:lstStyle/>
          <a:p>
            <a:endParaRPr dirty="0"/>
          </a:p>
          <a:p>
            <a:pPr>
              <a:defRPr sz="3600" b="1">
                <a:solidFill>
                  <a:srgbClr val="FFFFFF"/>
                </a:solidFill>
                <a:latin typeface="Calibri"/>
              </a:defRPr>
            </a:pPr>
            <a:r>
              <a:rPr lang="en-GB" sz="3200" dirty="0">
                <a:latin typeface="+mj-lt"/>
              </a:rPr>
              <a:t>TOGG C-SEDAN A-CLASS FRONT DOOR TRIM</a:t>
            </a:r>
            <a:endParaRPr sz="3200" dirty="0">
              <a:latin typeface="+mj-lt"/>
            </a:endParaRPr>
          </a:p>
        </p:txBody>
      </p:sp>
    </p:spTree>
    <p:extLst>
      <p:ext uri="{BB962C8B-B14F-4D97-AF65-F5344CB8AC3E}">
        <p14:creationId xmlns:p14="http://schemas.microsoft.com/office/powerpoint/2010/main" val="1733112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door with a blue handle&#10;&#10;Description automatically generated">
            <a:extLst>
              <a:ext uri="{FF2B5EF4-FFF2-40B4-BE49-F238E27FC236}">
                <a16:creationId xmlns:a16="http://schemas.microsoft.com/office/drawing/2014/main" id="{B9AB3F54-4DBD-2AAA-1D2D-AA42FBFFA23E}"/>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064875" y="2160478"/>
            <a:ext cx="5861471" cy="5860034"/>
          </a:xfrm>
          <a:prstGeom prst="rect">
            <a:avLst/>
          </a:prstGeom>
        </p:spPr>
      </p:pic>
      <p:sp>
        <p:nvSpPr>
          <p:cNvPr id="7" name="Título 6">
            <a:extLst>
              <a:ext uri="{FF2B5EF4-FFF2-40B4-BE49-F238E27FC236}">
                <a16:creationId xmlns:a16="http://schemas.microsoft.com/office/drawing/2014/main" id="{A2C727CA-C3E6-8C58-29D5-D4671E25D7E6}"/>
              </a:ext>
            </a:extLst>
          </p:cNvPr>
          <p:cNvSpPr>
            <a:spLocks noGrp="1"/>
          </p:cNvSpPr>
          <p:nvPr>
            <p:ph type="title"/>
          </p:nvPr>
        </p:nvSpPr>
        <p:spPr/>
        <p:txBody>
          <a:bodyPr>
            <a:normAutofit/>
          </a:bodyPr>
          <a:lstStyle/>
          <a:p>
            <a:r>
              <a:rPr lang="en-IN"/>
              <a:t>Boundary Conditions</a:t>
            </a:r>
          </a:p>
        </p:txBody>
      </p:sp>
      <p:sp>
        <p:nvSpPr>
          <p:cNvPr id="3" name="Isosceles Triangle 68">
            <a:extLst>
              <a:ext uri="{FF2B5EF4-FFF2-40B4-BE49-F238E27FC236}">
                <a16:creationId xmlns:a16="http://schemas.microsoft.com/office/drawing/2014/main" id="{C0ADFADB-72D5-75BD-FD8A-A168DC2ABF05}"/>
              </a:ext>
            </a:extLst>
          </p:cNvPr>
          <p:cNvSpPr/>
          <p:nvPr/>
        </p:nvSpPr>
        <p:spPr>
          <a:xfrm>
            <a:off x="7389529" y="5010916"/>
            <a:ext cx="353548" cy="372067"/>
          </a:xfrm>
          <a:prstGeom prst="triangle">
            <a:avLst/>
          </a:prstGeom>
          <a:solidFill>
            <a:srgbClr val="FFFF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5458A">
                  <a:lumMod val="50000"/>
                </a:srgbClr>
              </a:solidFill>
              <a:effectLst/>
              <a:uLnTx/>
              <a:uFillTx/>
              <a:latin typeface="Calibri Light"/>
              <a:ea typeface="+mn-ea"/>
              <a:cs typeface="+mn-cs"/>
            </a:endParaRPr>
          </a:p>
        </p:txBody>
      </p:sp>
      <p:sp>
        <p:nvSpPr>
          <p:cNvPr id="6" name="Isosceles Triangle 68">
            <a:extLst>
              <a:ext uri="{FF2B5EF4-FFF2-40B4-BE49-F238E27FC236}">
                <a16:creationId xmlns:a16="http://schemas.microsoft.com/office/drawing/2014/main" id="{49F3F76C-1F70-C0DE-DFDB-E9CB9131D616}"/>
              </a:ext>
            </a:extLst>
          </p:cNvPr>
          <p:cNvSpPr/>
          <p:nvPr/>
        </p:nvSpPr>
        <p:spPr>
          <a:xfrm>
            <a:off x="7389529" y="6708464"/>
            <a:ext cx="353548" cy="372068"/>
          </a:xfrm>
          <a:prstGeom prst="triangle">
            <a:avLst/>
          </a:prstGeom>
          <a:solidFill>
            <a:srgbClr val="FFFF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5458A">
                  <a:lumMod val="50000"/>
                </a:srgbClr>
              </a:solidFill>
              <a:effectLst/>
              <a:uLnTx/>
              <a:uFillTx/>
              <a:latin typeface="Calibri Light"/>
              <a:ea typeface="+mn-ea"/>
              <a:cs typeface="+mn-cs"/>
            </a:endParaRPr>
          </a:p>
        </p:txBody>
      </p:sp>
      <p:sp>
        <p:nvSpPr>
          <p:cNvPr id="22" name="Isosceles Triangle 68">
            <a:extLst>
              <a:ext uri="{FF2B5EF4-FFF2-40B4-BE49-F238E27FC236}">
                <a16:creationId xmlns:a16="http://schemas.microsoft.com/office/drawing/2014/main" id="{543A84E4-092C-1D3A-5E79-D7A811A5B3BB}"/>
              </a:ext>
            </a:extLst>
          </p:cNvPr>
          <p:cNvSpPr/>
          <p:nvPr/>
        </p:nvSpPr>
        <p:spPr>
          <a:xfrm>
            <a:off x="2611421" y="5299022"/>
            <a:ext cx="353548" cy="372067"/>
          </a:xfrm>
          <a:prstGeom prst="triangle">
            <a:avLst/>
          </a:prstGeom>
          <a:solidFill>
            <a:srgbClr val="FFFF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5458A">
                  <a:lumMod val="50000"/>
                </a:srgbClr>
              </a:solidFill>
              <a:effectLst/>
              <a:uLnTx/>
              <a:uFillTx/>
              <a:latin typeface="Calibri Light"/>
              <a:ea typeface="+mn-ea"/>
              <a:cs typeface="+mn-cs"/>
            </a:endParaRPr>
          </a:p>
        </p:txBody>
      </p:sp>
      <p:pic>
        <p:nvPicPr>
          <p:cNvPr id="25" name="Imagen 10">
            <a:extLst>
              <a:ext uri="{FF2B5EF4-FFF2-40B4-BE49-F238E27FC236}">
                <a16:creationId xmlns:a16="http://schemas.microsoft.com/office/drawing/2014/main" id="{DD2ABB48-9108-DC96-3161-51D7A2290D20}"/>
              </a:ext>
            </a:extLst>
          </p:cNvPr>
          <p:cNvPicPr>
            <a:picLocks noChangeAspect="1"/>
          </p:cNvPicPr>
          <p:nvPr/>
        </p:nvPicPr>
        <p:blipFill>
          <a:blip r:embed="rId3"/>
          <a:stretch>
            <a:fillRect/>
          </a:stretch>
        </p:blipFill>
        <p:spPr>
          <a:xfrm>
            <a:off x="11277758" y="140134"/>
            <a:ext cx="4304620" cy="453801"/>
          </a:xfrm>
          <a:prstGeom prst="rect">
            <a:avLst/>
          </a:prstGeom>
        </p:spPr>
      </p:pic>
      <p:sp>
        <p:nvSpPr>
          <p:cNvPr id="26" name="Phasellus">
            <a:extLst>
              <a:ext uri="{FF2B5EF4-FFF2-40B4-BE49-F238E27FC236}">
                <a16:creationId xmlns:a16="http://schemas.microsoft.com/office/drawing/2014/main" id="{05BC3E49-4868-264F-26DD-45AEAD61B3E3}"/>
              </a:ext>
            </a:extLst>
          </p:cNvPr>
          <p:cNvSpPr txBox="1"/>
          <p:nvPr/>
        </p:nvSpPr>
        <p:spPr>
          <a:xfrm>
            <a:off x="11522105" y="297695"/>
            <a:ext cx="3684492" cy="257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anchor="b">
            <a:spAutoFit/>
          </a:bodyPr>
          <a:lstStyle>
            <a:lvl1pPr algn="l" defTabSz="554990">
              <a:lnSpc>
                <a:spcPct val="70000"/>
              </a:lnSpc>
              <a:defRPr sz="3300">
                <a:solidFill>
                  <a:srgbClr val="15458A"/>
                </a:solidFill>
                <a:latin typeface="Calibri"/>
                <a:ea typeface="Calibri"/>
                <a:cs typeface="Calibri"/>
                <a:sym typeface="Calibri"/>
              </a:defRPr>
            </a:lvl1pPr>
          </a:lstStyle>
          <a:p>
            <a:pPr marL="0" marR="0" lvl="0" indent="0" algn="ctr" defTabSz="554990" rtl="0" eaLnBrk="1" fontAlgn="auto" latinLnBrk="0" hangingPunct="1">
              <a:lnSpc>
                <a:spcPct val="70000"/>
              </a:lnSpc>
              <a:spcBef>
                <a:spcPts val="0"/>
              </a:spcBef>
              <a:spcAft>
                <a:spcPts val="0"/>
              </a:spcAft>
              <a:buClrTx/>
              <a:buSzTx/>
              <a:buFontTx/>
              <a:buNone/>
              <a:tabLst/>
              <a:defRPr sz="2100" b="0">
                <a:latin typeface="Calibri Light"/>
                <a:ea typeface="Calibri Light"/>
                <a:cs typeface="Calibri Light"/>
                <a:sym typeface="Calibri Light"/>
              </a:defRPr>
            </a:pPr>
            <a:r>
              <a:rPr kumimoji="0" lang="es-ES" sz="1500" u="none" strike="noStrike" kern="1200" cap="none" spc="30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Calibri"/>
              </a:rPr>
              <a:t>BOUNDARY CONDITIONS</a:t>
            </a:r>
          </a:p>
        </p:txBody>
      </p:sp>
      <p:sp>
        <p:nvSpPr>
          <p:cNvPr id="27" name="Isosceles Triangle 68">
            <a:extLst>
              <a:ext uri="{FF2B5EF4-FFF2-40B4-BE49-F238E27FC236}">
                <a16:creationId xmlns:a16="http://schemas.microsoft.com/office/drawing/2014/main" id="{4F81AE47-505B-267F-B299-D720434731FB}"/>
              </a:ext>
            </a:extLst>
          </p:cNvPr>
          <p:cNvSpPr/>
          <p:nvPr/>
        </p:nvSpPr>
        <p:spPr>
          <a:xfrm>
            <a:off x="12015124" y="1232911"/>
            <a:ext cx="376360" cy="358319"/>
          </a:xfrm>
          <a:prstGeom prst="triangle">
            <a:avLst/>
          </a:prstGeom>
          <a:solidFill>
            <a:srgbClr val="FFFF00"/>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28" name="Lorem ipsum dolor sit amet, consectetur adipiscing elit. Suspendisse tincidunt lacus faucibus ornare aliquet. Aliquam at pellentesque elit, sit amet semper lacus. Duis arcu dui, sodales sed libero sed, varius pharetra mauris. Mauris porttitor eros vitae ">
            <a:extLst>
              <a:ext uri="{FF2B5EF4-FFF2-40B4-BE49-F238E27FC236}">
                <a16:creationId xmlns:a16="http://schemas.microsoft.com/office/drawing/2014/main" id="{F4685DD1-6529-8C79-8D46-0269EB458D27}"/>
              </a:ext>
            </a:extLst>
          </p:cNvPr>
          <p:cNvSpPr txBox="1"/>
          <p:nvPr/>
        </p:nvSpPr>
        <p:spPr>
          <a:xfrm>
            <a:off x="12567938" y="1232912"/>
            <a:ext cx="1686681" cy="33922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515" tIns="61515" rIns="61515" bIns="61515">
            <a:spAutoFit/>
          </a:bodyPr>
          <a:lstStyle/>
          <a:p>
            <a:pPr marR="0" lvl="0" algn="l" defTabSz="457200" rtl="0" eaLnBrk="1" fontAlgn="auto" latinLnBrk="0" hangingPunct="1">
              <a:lnSpc>
                <a:spcPct val="110000"/>
              </a:lnSpc>
              <a:spcBef>
                <a:spcPts val="600"/>
              </a:spcBef>
              <a:spcAft>
                <a:spcPts val="0"/>
              </a:spcAft>
              <a:buClr>
                <a:srgbClr val="DB4067"/>
              </a:buClr>
              <a:buSzPct val="100000"/>
              <a:tabLst/>
              <a:defRPr sz="1700" b="0">
                <a:solidFill>
                  <a:srgbClr val="636463"/>
                </a:solidFill>
                <a:latin typeface="Calibri Light"/>
                <a:ea typeface="Calibri Light"/>
                <a:cs typeface="Calibri Light"/>
                <a:sym typeface="Calibri Light"/>
              </a:defRPr>
            </a:pPr>
            <a:r>
              <a:rPr kumimoji="0" lang="en-US" sz="1400" u="none" strike="noStrike" kern="1200" cap="none" spc="0" normalizeH="0" baseline="0" noProof="0" dirty="0">
                <a:ln>
                  <a:noFill/>
                </a:ln>
                <a:solidFill>
                  <a:srgbClr val="636463"/>
                </a:solidFill>
                <a:effectLst/>
                <a:uLnTx/>
                <a:uFillTx/>
                <a:latin typeface="Verdana" panose="020B0604030504040204" pitchFamily="34" charset="0"/>
                <a:ea typeface="Verdana" panose="020B0604030504040204" pitchFamily="34" charset="0"/>
                <a:cs typeface="Calibri Light" panose="020F0302020204030204" pitchFamily="34" charset="0"/>
                <a:sym typeface="Calibri Light"/>
              </a:rPr>
              <a:t>Fixed in all DOF.</a:t>
            </a:r>
          </a:p>
        </p:txBody>
      </p:sp>
      <p:sp>
        <p:nvSpPr>
          <p:cNvPr id="2" name="TextBox 1">
            <a:extLst>
              <a:ext uri="{FF2B5EF4-FFF2-40B4-BE49-F238E27FC236}">
                <a16:creationId xmlns:a16="http://schemas.microsoft.com/office/drawing/2014/main" id="{F27709C2-7E9C-F650-8ED5-0A3144805043}"/>
              </a:ext>
            </a:extLst>
          </p:cNvPr>
          <p:cNvSpPr txBox="1"/>
          <p:nvPr/>
        </p:nvSpPr>
        <p:spPr>
          <a:xfrm>
            <a:off x="3" y="2"/>
            <a:ext cx="10379765" cy="861774"/>
          </a:xfrm>
          <a:prstGeom prst="rect">
            <a:avLst/>
          </a:prstGeom>
          <a:noFill/>
        </p:spPr>
        <p:txBody>
          <a:bodyPr wrap="none">
            <a:spAutoFit/>
          </a:bodyPr>
          <a:lstStyle/>
          <a:p>
            <a:endParaRPr dirty="0"/>
          </a:p>
          <a:p>
            <a:pPr>
              <a:defRPr sz="3600" b="1">
                <a:solidFill>
                  <a:srgbClr val="FFFFFF"/>
                </a:solidFill>
                <a:latin typeface="Calibri"/>
              </a:defRPr>
            </a:pPr>
            <a:r>
              <a:rPr lang="en-GB" sz="3200" dirty="0">
                <a:latin typeface="+mj-lt"/>
              </a:rPr>
              <a:t>TOGG C-SEDAN A-CLASS FRONT DOOR TRIM</a:t>
            </a:r>
            <a:endParaRPr sz="3200" dirty="0">
              <a:latin typeface="+mj-lt"/>
            </a:endParaRPr>
          </a:p>
        </p:txBody>
      </p:sp>
    </p:spTree>
    <p:extLst>
      <p:ext uri="{BB962C8B-B14F-4D97-AF65-F5344CB8AC3E}">
        <p14:creationId xmlns:p14="http://schemas.microsoft.com/office/powerpoint/2010/main" val="4042718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A2C727CA-C3E6-8C58-29D5-D4671E25D7E6}"/>
              </a:ext>
            </a:extLst>
          </p:cNvPr>
          <p:cNvSpPr>
            <a:spLocks noGrp="1"/>
          </p:cNvSpPr>
          <p:nvPr>
            <p:ph type="title"/>
          </p:nvPr>
        </p:nvSpPr>
        <p:spPr/>
        <p:txBody>
          <a:bodyPr/>
          <a:lstStyle/>
          <a:p>
            <a:r>
              <a:rPr lang="en-IN" dirty="0"/>
              <a:t>Results</a:t>
            </a:r>
            <a:r>
              <a:rPr lang="es-ES" dirty="0"/>
              <a:t> </a:t>
            </a:r>
            <a:r>
              <a:rPr lang="en-IN" dirty="0"/>
              <a:t>Summary</a:t>
            </a:r>
          </a:p>
        </p:txBody>
      </p:sp>
      <p:sp>
        <p:nvSpPr>
          <p:cNvPr id="8" name="Marcador de texto 7">
            <a:extLst>
              <a:ext uri="{FF2B5EF4-FFF2-40B4-BE49-F238E27FC236}">
                <a16:creationId xmlns:a16="http://schemas.microsoft.com/office/drawing/2014/main" id="{0890FE9C-320F-10B9-EEC4-A3635BD458CE}"/>
              </a:ext>
            </a:extLst>
          </p:cNvPr>
          <p:cNvSpPr>
            <a:spLocks noGrp="1"/>
          </p:cNvSpPr>
          <p:nvPr>
            <p:ph type="body" idx="4294967295"/>
          </p:nvPr>
        </p:nvSpPr>
        <p:spPr>
          <a:xfrm>
            <a:off x="469553" y="439488"/>
            <a:ext cx="9504000" cy="527830"/>
          </a:xfrm>
        </p:spPr>
        <p:txBody>
          <a:bodyPr/>
          <a:lstStyle/>
          <a:p>
            <a:pPr marL="0" indent="0">
              <a:buNone/>
            </a:pPr>
            <a:r>
              <a:rPr lang="es-ES" dirty="0"/>
              <a:t>SUMMARY</a:t>
            </a:r>
          </a:p>
        </p:txBody>
      </p:sp>
      <p:sp>
        <p:nvSpPr>
          <p:cNvPr id="10" name="TextBox 9">
            <a:extLst>
              <a:ext uri="{FF2B5EF4-FFF2-40B4-BE49-F238E27FC236}">
                <a16:creationId xmlns:a16="http://schemas.microsoft.com/office/drawing/2014/main" id="{9A1BEDD1-5B8A-203C-A255-2193526FD74C}"/>
              </a:ext>
            </a:extLst>
          </p:cNvPr>
          <p:cNvSpPr txBox="1"/>
          <p:nvPr/>
        </p:nvSpPr>
        <p:spPr>
          <a:xfrm>
            <a:off x="167807" y="6455244"/>
            <a:ext cx="1879055" cy="400110"/>
          </a:xfrm>
          <a:prstGeom prst="rect">
            <a:avLst/>
          </a:prstGeom>
          <a:solidFill>
            <a:schemeClr val="accent2">
              <a:lumMod val="20000"/>
              <a:lumOff val="80000"/>
            </a:schemeClr>
          </a:solidFill>
          <a:ln>
            <a:solidFill>
              <a:schemeClr val="accent1"/>
            </a:solidFill>
          </a:ln>
        </p:spPr>
        <p:txBody>
          <a:bodyPr wrap="square" rtlCol="0">
            <a:spAutoFit/>
          </a:bodyPr>
          <a:lstStyle/>
          <a:p>
            <a:r>
              <a:rPr lang="en-US" sz="2000" b="1" dirty="0">
                <a:solidFill>
                  <a:srgbClr val="000000"/>
                </a:solidFill>
              </a:rPr>
              <a:t>Conclusion  </a:t>
            </a:r>
            <a:endParaRPr lang="en-IN" sz="2000" b="1" dirty="0">
              <a:solidFill>
                <a:srgbClr val="000000"/>
              </a:solidFill>
            </a:endParaRPr>
          </a:p>
        </p:txBody>
      </p:sp>
      <p:sp>
        <p:nvSpPr>
          <p:cNvPr id="20" name="TextBox 19">
            <a:extLst>
              <a:ext uri="{FF2B5EF4-FFF2-40B4-BE49-F238E27FC236}">
                <a16:creationId xmlns:a16="http://schemas.microsoft.com/office/drawing/2014/main" id="{7DF4E039-1D6F-FE6B-673C-8BE10AB215BB}"/>
              </a:ext>
            </a:extLst>
          </p:cNvPr>
          <p:cNvSpPr txBox="1"/>
          <p:nvPr/>
        </p:nvSpPr>
        <p:spPr>
          <a:xfrm>
            <a:off x="167807" y="6976352"/>
            <a:ext cx="8309987"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All Points are </a:t>
            </a:r>
            <a:r>
              <a:rPr lang="en-US" b="1" dirty="0">
                <a:solidFill>
                  <a:srgbClr val="00B050"/>
                </a:solidFill>
                <a:latin typeface="Calibri" panose="020F0502020204030204" pitchFamily="34" charset="0"/>
                <a:ea typeface="Calibri" panose="020F0502020204030204" pitchFamily="34" charset="0"/>
                <a:cs typeface="Calibri" panose="020F0502020204030204" pitchFamily="34" charset="0"/>
              </a:rPr>
              <a:t>OK,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when checked against target as displacement or risk of </a:t>
            </a:r>
            <a:r>
              <a:rPr lang="en-US" dirty="0" smtClean="0">
                <a:solidFill>
                  <a:srgbClr val="000000"/>
                </a:solidFill>
                <a:latin typeface="Calibri" panose="020F0502020204030204" pitchFamily="34" charset="0"/>
                <a:ea typeface="Calibri" panose="020F0502020204030204" pitchFamily="34" charset="0"/>
                <a:cs typeface="Calibri" panose="020F0502020204030204" pitchFamily="34" charset="0"/>
              </a:rPr>
              <a:t>plasticity </a:t>
            </a: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CB1A44D-75AB-B60B-D92D-07CA1C0D19F9}"/>
              </a:ext>
            </a:extLst>
          </p:cNvPr>
          <p:cNvSpPr txBox="1"/>
          <p:nvPr/>
        </p:nvSpPr>
        <p:spPr>
          <a:xfrm>
            <a:off x="3" y="2"/>
            <a:ext cx="10379765" cy="861774"/>
          </a:xfrm>
          <a:prstGeom prst="rect">
            <a:avLst/>
          </a:prstGeom>
          <a:noFill/>
        </p:spPr>
        <p:txBody>
          <a:bodyPr wrap="none">
            <a:spAutoFit/>
          </a:bodyPr>
          <a:lstStyle/>
          <a:p>
            <a:endParaRPr dirty="0"/>
          </a:p>
          <a:p>
            <a:pPr>
              <a:defRPr sz="3600" b="1">
                <a:solidFill>
                  <a:srgbClr val="FFFFFF"/>
                </a:solidFill>
                <a:latin typeface="Calibri"/>
              </a:defRPr>
            </a:pPr>
            <a:r>
              <a:rPr lang="en-GB" sz="3200" dirty="0">
                <a:latin typeface="+mj-lt"/>
              </a:rPr>
              <a:t>TOGG C-SEDAN A-CLASS FRONT DOOR TRIM</a:t>
            </a:r>
            <a:endParaRPr sz="3200" dirty="0">
              <a:latin typeface="+mj-lt"/>
            </a:endParaRPr>
          </a:p>
        </p:txBody>
      </p:sp>
      <p:graphicFrame>
        <p:nvGraphicFramePr>
          <p:cNvPr id="15" name="Table 14">
            <a:extLst>
              <a:ext uri="{FF2B5EF4-FFF2-40B4-BE49-F238E27FC236}">
                <a16:creationId xmlns:a16="http://schemas.microsoft.com/office/drawing/2014/main" id="{EC47472E-2C10-1F38-FAC7-ECEC235E958F}"/>
              </a:ext>
            </a:extLst>
          </p:cNvPr>
          <p:cNvGraphicFramePr>
            <a:graphicFrameLocks noGrp="1"/>
          </p:cNvGraphicFramePr>
          <p:nvPr>
            <p:extLst>
              <p:ext uri="{D42A27DB-BD31-4B8C-83A1-F6EECF244321}">
                <p14:modId xmlns:p14="http://schemas.microsoft.com/office/powerpoint/2010/main" val="3476282692"/>
              </p:ext>
            </p:extLst>
          </p:nvPr>
        </p:nvGraphicFramePr>
        <p:xfrm>
          <a:off x="167807" y="1737244"/>
          <a:ext cx="11905534" cy="3522345"/>
        </p:xfrm>
        <a:graphic>
          <a:graphicData uri="http://schemas.openxmlformats.org/drawingml/2006/table">
            <a:tbl>
              <a:tblPr/>
              <a:tblGrid>
                <a:gridCol w="831889">
                  <a:extLst>
                    <a:ext uri="{9D8B030D-6E8A-4147-A177-3AD203B41FA5}">
                      <a16:colId xmlns:a16="http://schemas.microsoft.com/office/drawing/2014/main" val="829958024"/>
                    </a:ext>
                  </a:extLst>
                </a:gridCol>
                <a:gridCol w="1005840">
                  <a:extLst>
                    <a:ext uri="{9D8B030D-6E8A-4147-A177-3AD203B41FA5}">
                      <a16:colId xmlns:a16="http://schemas.microsoft.com/office/drawing/2014/main" val="1858959408"/>
                    </a:ext>
                  </a:extLst>
                </a:gridCol>
                <a:gridCol w="2103120">
                  <a:extLst>
                    <a:ext uri="{9D8B030D-6E8A-4147-A177-3AD203B41FA5}">
                      <a16:colId xmlns:a16="http://schemas.microsoft.com/office/drawing/2014/main" val="2315350432"/>
                    </a:ext>
                  </a:extLst>
                </a:gridCol>
                <a:gridCol w="1188720">
                  <a:extLst>
                    <a:ext uri="{9D8B030D-6E8A-4147-A177-3AD203B41FA5}">
                      <a16:colId xmlns:a16="http://schemas.microsoft.com/office/drawing/2014/main" val="1409912450"/>
                    </a:ext>
                  </a:extLst>
                </a:gridCol>
                <a:gridCol w="1097280">
                  <a:extLst>
                    <a:ext uri="{9D8B030D-6E8A-4147-A177-3AD203B41FA5}">
                      <a16:colId xmlns:a16="http://schemas.microsoft.com/office/drawing/2014/main" val="1802112950"/>
                    </a:ext>
                  </a:extLst>
                </a:gridCol>
                <a:gridCol w="1005840">
                  <a:extLst>
                    <a:ext uri="{9D8B030D-6E8A-4147-A177-3AD203B41FA5}">
                      <a16:colId xmlns:a16="http://schemas.microsoft.com/office/drawing/2014/main" val="4288248598"/>
                    </a:ext>
                  </a:extLst>
                </a:gridCol>
                <a:gridCol w="1371600">
                  <a:extLst>
                    <a:ext uri="{9D8B030D-6E8A-4147-A177-3AD203B41FA5}">
                      <a16:colId xmlns:a16="http://schemas.microsoft.com/office/drawing/2014/main" val="858690071"/>
                    </a:ext>
                  </a:extLst>
                </a:gridCol>
                <a:gridCol w="716628">
                  <a:extLst>
                    <a:ext uri="{9D8B030D-6E8A-4147-A177-3AD203B41FA5}">
                      <a16:colId xmlns:a16="http://schemas.microsoft.com/office/drawing/2014/main" val="2346117463"/>
                    </a:ext>
                  </a:extLst>
                </a:gridCol>
                <a:gridCol w="716628">
                  <a:extLst>
                    <a:ext uri="{9D8B030D-6E8A-4147-A177-3AD203B41FA5}">
                      <a16:colId xmlns:a16="http://schemas.microsoft.com/office/drawing/2014/main" val="1939455199"/>
                    </a:ext>
                  </a:extLst>
                </a:gridCol>
                <a:gridCol w="1280160">
                  <a:extLst>
                    <a:ext uri="{9D8B030D-6E8A-4147-A177-3AD203B41FA5}">
                      <a16:colId xmlns:a16="http://schemas.microsoft.com/office/drawing/2014/main" val="592537612"/>
                    </a:ext>
                  </a:extLst>
                </a:gridCol>
                <a:gridCol w="587829">
                  <a:extLst>
                    <a:ext uri="{9D8B030D-6E8A-4147-A177-3AD203B41FA5}">
                      <a16:colId xmlns:a16="http://schemas.microsoft.com/office/drawing/2014/main" val="1068242822"/>
                    </a:ext>
                  </a:extLst>
                </a:gridCol>
              </a:tblGrid>
              <a:tr h="636270">
                <a:tc rowSpan="2">
                  <a:txBody>
                    <a:bodyPr/>
                    <a:lstStyle/>
                    <a:p>
                      <a:pPr algn="ctr" rtl="0" fontAlgn="ctr"/>
                      <a:r>
                        <a:rPr lang="en-IN" sz="1400" b="1" i="0" u="none" strike="noStrike" dirty="0">
                          <a:solidFill>
                            <a:srgbClr val="FFFFFF"/>
                          </a:solidFill>
                          <a:effectLst/>
                          <a:latin typeface="Verdana" panose="020B0604030504040204" pitchFamily="34" charset="0"/>
                        </a:rPr>
                        <a:t>Test Area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Load Case Positions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Load Case Description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Specimen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Force (N)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Direction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dirty="0">
                          <a:solidFill>
                            <a:srgbClr val="FFFFFF"/>
                          </a:solidFill>
                          <a:effectLst/>
                          <a:latin typeface="Verdana" panose="020B0604030504040204" pitchFamily="34" charset="0"/>
                        </a:rPr>
                        <a:t>Target</a:t>
                      </a:r>
                    </a:p>
                    <a:p>
                      <a:pPr algn="ctr" rtl="0" fontAlgn="ctr"/>
                      <a:r>
                        <a:rPr lang="en-IN" sz="1400" b="1" i="0" u="none" strike="noStrike" dirty="0">
                          <a:solidFill>
                            <a:srgbClr val="FFFFFF"/>
                          </a:solidFill>
                          <a:effectLst/>
                          <a:latin typeface="Verdana" panose="020B0604030504040204" pitchFamily="34" charset="0"/>
                        </a:rPr>
                        <a:t>Displacement</a:t>
                      </a:r>
                    </a:p>
                    <a:p>
                      <a:pPr algn="ctr" rtl="0" fontAlgn="ctr"/>
                      <a:r>
                        <a:rPr lang="en-IN" sz="1400" b="1" i="0" u="none" strike="noStrike" dirty="0">
                          <a:solidFill>
                            <a:srgbClr val="FFFFFF"/>
                          </a:solidFill>
                          <a:effectLst/>
                          <a:latin typeface="Verdana" panose="020B0604030504040204" pitchFamily="34" charset="0"/>
                        </a:rPr>
                        <a:t> (mm)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gridSpan="2">
                  <a:txBody>
                    <a:bodyPr/>
                    <a:lstStyle/>
                    <a:p>
                      <a:pPr algn="ctr" rtl="0" fontAlgn="ctr"/>
                      <a:r>
                        <a:rPr lang="en-IN" sz="1400" b="1" i="0" u="none" strike="noStrike">
                          <a:solidFill>
                            <a:srgbClr val="FFFFFF"/>
                          </a:solidFill>
                          <a:effectLst/>
                          <a:latin typeface="Verdana" panose="020B0604030504040204" pitchFamily="34" charset="0"/>
                        </a:rPr>
                        <a:t>Actual Displacement(mm)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hMerge="1">
                  <a:txBody>
                    <a:bodyPr/>
                    <a:lstStyle/>
                    <a:p>
                      <a:endParaRPr lang="en-IN"/>
                    </a:p>
                  </a:txBody>
                  <a:tcPr/>
                </a:tc>
                <a:tc rowSpan="2">
                  <a:txBody>
                    <a:bodyPr/>
                    <a:lstStyle/>
                    <a:p>
                      <a:pPr algn="ctr" rtl="0" fontAlgn="ctr"/>
                      <a:r>
                        <a:rPr lang="en-IN" sz="1400" b="1" i="0" u="none" strike="noStrike" dirty="0">
                          <a:solidFill>
                            <a:srgbClr val="FFFFFF"/>
                          </a:solidFill>
                          <a:effectLst/>
                          <a:latin typeface="Verdana" panose="020B0604030504040204" pitchFamily="34" charset="0"/>
                        </a:rPr>
                        <a:t>Target </a:t>
                      </a:r>
                    </a:p>
                    <a:p>
                      <a:pPr algn="ctr" rtl="0" fontAlgn="ctr"/>
                      <a:r>
                        <a:rPr lang="en-IN" sz="1400" b="1" i="0" u="none" strike="noStrike" dirty="0">
                          <a:solidFill>
                            <a:srgbClr val="FFFFFF"/>
                          </a:solidFill>
                          <a:effectLst/>
                          <a:latin typeface="Verdana" panose="020B0604030504040204" pitchFamily="34" charset="0"/>
                        </a:rPr>
                        <a:t>No Permanent deformation/Breakage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rowSpan="2">
                  <a:txBody>
                    <a:bodyPr/>
                    <a:lstStyle/>
                    <a:p>
                      <a:pPr algn="ctr" rtl="0" fontAlgn="ctr"/>
                      <a:r>
                        <a:rPr lang="en-IN" sz="1400" b="1" i="0" u="none" strike="noStrike">
                          <a:solidFill>
                            <a:srgbClr val="FFFFFF"/>
                          </a:solidFill>
                          <a:effectLst/>
                          <a:latin typeface="Verdana" panose="020B0604030504040204" pitchFamily="34" charset="0"/>
                        </a:rPr>
                        <a:t>Link</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extLst>
                  <a:ext uri="{0D108BD9-81ED-4DB2-BD59-A6C34878D82A}">
                    <a16:rowId xmlns:a16="http://schemas.microsoft.com/office/drawing/2014/main" val="950910395"/>
                  </a:ext>
                </a:extLst>
              </a:tr>
              <a:tr h="31813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pPr algn="ctr" rtl="0" fontAlgn="ctr"/>
                      <a:endParaRPr lang="en-IN" sz="1400" b="1" i="0" u="none" strike="noStrike" dirty="0">
                        <a:solidFill>
                          <a:srgbClr val="FFFFFF"/>
                        </a:solidFill>
                        <a:effectLst/>
                        <a:latin typeface="Verdana" panose="020B060403050404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a:txBody>
                    <a:bodyPr/>
                    <a:lstStyle/>
                    <a:p>
                      <a:pPr algn="ctr" rtl="0" fontAlgn="ctr"/>
                      <a:r>
                        <a:rPr lang="en-IN" sz="1400" b="1" i="0" u="none" strike="noStrike" dirty="0">
                          <a:solidFill>
                            <a:srgbClr val="FFFFFF"/>
                          </a:solidFill>
                          <a:effectLst/>
                          <a:latin typeface="Verdana" panose="020B0604030504040204" pitchFamily="34" charset="0"/>
                        </a:rPr>
                        <a:t>BA-2 Class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a:txBody>
                    <a:bodyPr/>
                    <a:lstStyle/>
                    <a:p>
                      <a:pPr algn="ctr" rtl="0" fontAlgn="ctr"/>
                      <a:r>
                        <a:rPr lang="en-IN" sz="1400" b="1" i="0" u="none" strike="noStrike" dirty="0">
                          <a:solidFill>
                            <a:srgbClr val="FFFFFF"/>
                          </a:solidFill>
                          <a:effectLst/>
                          <a:latin typeface="Verdana" panose="020B0604030504040204" pitchFamily="34" charset="0"/>
                        </a:rPr>
                        <a:t>A Class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458A"/>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99958696"/>
                  </a:ext>
                </a:extLst>
              </a:tr>
              <a:tr h="318135">
                <a:tc rowSpan="6">
                  <a:txBody>
                    <a:bodyPr/>
                    <a:lstStyle/>
                    <a:p>
                      <a:pPr algn="ctr" rtl="0" fontAlgn="ctr"/>
                      <a:r>
                        <a:rPr lang="en-IN" sz="1200" b="1" i="0" u="none" strike="noStrike" dirty="0">
                          <a:solidFill>
                            <a:srgbClr val="313231"/>
                          </a:solidFill>
                          <a:effectLst/>
                          <a:latin typeface="+mj-lt"/>
                        </a:rPr>
                        <a:t>Front Door Trim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dirty="0">
                          <a:solidFill>
                            <a:srgbClr val="313231"/>
                          </a:solidFill>
                          <a:effectLst/>
                          <a:latin typeface="+mj-lt"/>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200" b="1" i="0" u="none" strike="noStrike" dirty="0">
                          <a:solidFill>
                            <a:srgbClr val="313231"/>
                          </a:solidFill>
                          <a:effectLst/>
                          <a:latin typeface="+mj-lt"/>
                        </a:rPr>
                        <a:t>Pushing Top Roll to Open the Door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rowSpan="4">
                  <a:txBody>
                    <a:bodyPr/>
                    <a:lstStyle/>
                    <a:p>
                      <a:pPr algn="ctr" rtl="0" fontAlgn="ctr"/>
                      <a:r>
                        <a:rPr lang="en-IN" sz="1200" b="1" i="0" u="none" strike="noStrike" dirty="0">
                          <a:solidFill>
                            <a:srgbClr val="000000"/>
                          </a:solidFill>
                          <a:effectLst/>
                          <a:latin typeface="+mj-lt"/>
                        </a:rPr>
                        <a:t>50mm steel Cylinder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110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a:solidFill>
                            <a:srgbClr val="00B050"/>
                          </a:solidFill>
                          <a:effectLst/>
                          <a:latin typeface="+mj-lt"/>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B050"/>
                          </a:solidFill>
                          <a:effectLst/>
                          <a:latin typeface="+mj-lt"/>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rtl="0" fontAlgn="b"/>
                      <a:r>
                        <a:rPr lang="en-IN" sz="1200" b="0" i="0" u="none" strike="noStrike" dirty="0">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7849885"/>
                  </a:ext>
                </a:extLst>
              </a:tr>
              <a:tr h="318135">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GB" sz="1200" b="1" i="0" u="none" strike="noStrike" dirty="0">
                          <a:solidFill>
                            <a:srgbClr val="313231"/>
                          </a:solidFill>
                          <a:effectLst/>
                          <a:latin typeface="+mj-lt"/>
                        </a:rPr>
                        <a:t>Elbow  rest on top roll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-Z</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a:solidFill>
                            <a:srgbClr val="00B050"/>
                          </a:solidFill>
                          <a:effectLst/>
                          <a:latin typeface="+mj-lt"/>
                        </a:rPr>
                        <a:t>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smtClean="0">
                          <a:solidFill>
                            <a:srgbClr val="00B050"/>
                          </a:solidFill>
                          <a:effectLst/>
                          <a:latin typeface="+mj-lt"/>
                        </a:rPr>
                        <a:t>0.6</a:t>
                      </a:r>
                      <a:endParaRPr lang="en-IN" sz="1200" b="1" i="0" u="none" strike="noStrike" dirty="0">
                        <a:solidFill>
                          <a:srgbClr val="00B050"/>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rtl="0" fontAlgn="b"/>
                      <a:r>
                        <a:rPr lang="en-IN" sz="1200" b="0" i="0" u="none" strike="noStrike">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3345541"/>
                  </a:ext>
                </a:extLst>
              </a:tr>
              <a:tr h="318135">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dirty="0">
                          <a:solidFill>
                            <a:srgbClr val="313231"/>
                          </a:solidFill>
                          <a:effectLst/>
                          <a:latin typeface="+mj-lt"/>
                        </a:rPr>
                        <a:t>Pushing Switch Bezel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-Z</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smtClean="0">
                          <a:solidFill>
                            <a:srgbClr val="313231"/>
                          </a:solidFill>
                          <a:effectLst/>
                          <a:latin typeface="+mj-lt"/>
                        </a:rPr>
                        <a:t>1</a:t>
                      </a:r>
                    </a:p>
                    <a:p>
                      <a:pPr algn="ctr" rtl="0" fontAlgn="ctr"/>
                      <a:r>
                        <a:rPr lang="en-IN" sz="1200" b="1" i="0" u="none" strike="noStrike" dirty="0" smtClean="0">
                          <a:solidFill>
                            <a:srgbClr val="313231"/>
                          </a:solidFill>
                          <a:effectLst/>
                          <a:latin typeface="+mj-lt"/>
                        </a:rPr>
                        <a:t>(Foam is not considered)</a:t>
                      </a:r>
                      <a:endParaRPr lang="en-IN" sz="1200" b="1" i="0" u="none" strike="noStrike" dirty="0">
                        <a:solidFill>
                          <a:srgbClr val="313231"/>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a:solidFill>
                            <a:srgbClr val="00B050"/>
                          </a:solidFill>
                          <a:effectLst/>
                          <a:latin typeface="+mj-lt"/>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B050"/>
                          </a:solidFill>
                          <a:effectLst/>
                          <a:latin typeface="+mj-lt"/>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fontAlgn="b"/>
                      <a:r>
                        <a:rPr lang="en-IN" sz="1200" b="0" i="0" u="none" strike="noStrike">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028402"/>
                  </a:ext>
                </a:extLst>
              </a:tr>
              <a:tr h="318135">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dirty="0">
                          <a:solidFill>
                            <a:srgbClr val="313231"/>
                          </a:solidFill>
                          <a:effectLst/>
                          <a:latin typeface="+mj-lt"/>
                        </a:rPr>
                        <a:t>Knee rest while driving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a:solidFill>
                            <a:srgbClr val="00B050"/>
                          </a:solidFill>
                          <a:effectLst/>
                          <a:latin typeface="+mj-lt"/>
                        </a:rPr>
                        <a:t>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smtClean="0">
                          <a:solidFill>
                            <a:srgbClr val="00B050"/>
                          </a:solidFill>
                          <a:effectLst/>
                          <a:latin typeface="+mj-lt"/>
                        </a:rPr>
                        <a:t>0.5</a:t>
                      </a:r>
                      <a:endParaRPr lang="en-IN" sz="1200" b="1" i="0" u="none" strike="noStrike" dirty="0">
                        <a:solidFill>
                          <a:srgbClr val="00B050"/>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fontAlgn="b"/>
                      <a:r>
                        <a:rPr lang="en-IN" sz="1200" b="0" i="0" u="none" strike="noStrike">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058572"/>
                  </a:ext>
                </a:extLst>
              </a:tr>
              <a:tr h="318135">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dirty="0">
                          <a:solidFill>
                            <a:srgbClr val="313231"/>
                          </a:solidFill>
                          <a:effectLst/>
                          <a:latin typeface="+mj-lt"/>
                        </a:rPr>
                        <a:t>Top roll Peeling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000000"/>
                          </a:solidFill>
                          <a:effectLst/>
                          <a:latin typeface="+mj-lt"/>
                        </a:rPr>
                        <a:t>50mm Hook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00B050"/>
                          </a:solidFill>
                          <a:effectLst/>
                          <a:latin typeface="+mj-lt"/>
                        </a:rPr>
                        <a:t>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smtClean="0">
                          <a:solidFill>
                            <a:srgbClr val="00B050"/>
                          </a:solidFill>
                          <a:effectLst/>
                          <a:latin typeface="+mj-lt"/>
                        </a:rPr>
                        <a:t>0.5</a:t>
                      </a:r>
                      <a:endParaRPr lang="en-IN" sz="1200" b="1" i="0" u="none" strike="noStrike" dirty="0">
                        <a:solidFill>
                          <a:srgbClr val="00B050"/>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fontAlgn="b"/>
                      <a:r>
                        <a:rPr lang="en-IN" sz="1200" b="0" i="0" u="none" strike="noStrike">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9274105"/>
                  </a:ext>
                </a:extLst>
              </a:tr>
              <a:tr h="318135">
                <a:tc vMerge="1">
                  <a:txBody>
                    <a:bodyPr/>
                    <a:lstStyle/>
                    <a:p>
                      <a:endParaRPr lang="en-IN"/>
                    </a:p>
                  </a:txBody>
                  <a:tcPr/>
                </a:tc>
                <a:tc>
                  <a:txBody>
                    <a:bodyPr/>
                    <a:lstStyle/>
                    <a:p>
                      <a:pPr algn="ctr" rtl="0" fontAlgn="ctr"/>
                      <a:r>
                        <a:rPr lang="en-IN" sz="1200" b="1" i="0" u="none" strike="noStrike" dirty="0">
                          <a:solidFill>
                            <a:srgbClr val="313231"/>
                          </a:solidFill>
                          <a:effectLst/>
                          <a:latin typeface="+mj-lt"/>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dirty="0">
                          <a:solidFill>
                            <a:srgbClr val="313231"/>
                          </a:solidFill>
                          <a:effectLst/>
                          <a:latin typeface="+mj-lt"/>
                        </a:rPr>
                        <a:t>Top roll Pushing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000000"/>
                          </a:solidFill>
                          <a:effectLst/>
                          <a:latin typeface="+mj-lt"/>
                        </a:rPr>
                        <a:t>100X100 Rectangular rigid Plate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-Z</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a:solidFill>
                            <a:srgbClr val="313231"/>
                          </a:solidFill>
                          <a:effectLst/>
                          <a:latin typeface="+mj-lt"/>
                        </a:rPr>
                        <a:t>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5F9"/>
                    </a:solidFill>
                  </a:tcPr>
                </a:tc>
                <a:tc>
                  <a:txBody>
                    <a:bodyPr/>
                    <a:lstStyle/>
                    <a:p>
                      <a:pPr algn="ctr" rtl="0" fontAlgn="ctr"/>
                      <a:r>
                        <a:rPr lang="en-IN" sz="1200" b="1" i="0" u="none" strike="noStrike" dirty="0" smtClean="0">
                          <a:solidFill>
                            <a:srgbClr val="00B050"/>
                          </a:solidFill>
                          <a:effectLst/>
                          <a:latin typeface="+mj-lt"/>
                        </a:rPr>
                        <a:t>2.9</a:t>
                      </a:r>
                      <a:endParaRPr lang="en-IN" sz="1200" b="1" i="0" u="none" strike="noStrike" dirty="0">
                        <a:solidFill>
                          <a:srgbClr val="00B050"/>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smtClean="0">
                          <a:solidFill>
                            <a:srgbClr val="00B050"/>
                          </a:solidFill>
                          <a:effectLst/>
                          <a:latin typeface="+mj-lt"/>
                        </a:rPr>
                        <a:t>2.5</a:t>
                      </a:r>
                      <a:endParaRPr lang="en-IN" sz="1200" b="1" i="0" u="none" strike="noStrike" dirty="0">
                        <a:solidFill>
                          <a:srgbClr val="00B050"/>
                        </a:solidFill>
                        <a:effectLst/>
                        <a:latin typeface="+mj-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ctr" rtl="0" fontAlgn="ctr"/>
                      <a:r>
                        <a:rPr lang="en-IN" sz="1200" b="1" i="0" u="none" strike="noStrike" dirty="0">
                          <a:solidFill>
                            <a:srgbClr val="000000"/>
                          </a:solidFill>
                          <a:effectLst/>
                          <a:latin typeface="+mj-lt"/>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7F6"/>
                    </a:solidFill>
                  </a:tcPr>
                </a:tc>
                <a:tc>
                  <a:txBody>
                    <a:bodyPr/>
                    <a:lstStyle/>
                    <a:p>
                      <a:pPr algn="l" fontAlgn="b"/>
                      <a:r>
                        <a:rPr lang="en-IN" sz="1200" b="0" i="0" u="none" strike="noStrike" dirty="0">
                          <a:solidFill>
                            <a:srgbClr val="000000"/>
                          </a:solidFill>
                          <a:effectLst/>
                          <a:latin typeface="+mj-lt"/>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545949"/>
                  </a:ext>
                </a:extLst>
              </a:tr>
            </a:tbl>
          </a:graphicData>
        </a:graphic>
      </p:graphicFrame>
      <p:sp>
        <p:nvSpPr>
          <p:cNvPr id="42" name="Isosceles Triangle 41">
            <a:hlinkClick r:id="rId2" action="ppaction://hlinksldjump"/>
            <a:extLst>
              <a:ext uri="{FF2B5EF4-FFF2-40B4-BE49-F238E27FC236}">
                <a16:creationId xmlns:a16="http://schemas.microsoft.com/office/drawing/2014/main" id="{D2CE8812-A0D3-A678-B787-932B947EEF0E}"/>
              </a:ext>
            </a:extLst>
          </p:cNvPr>
          <p:cNvSpPr/>
          <p:nvPr/>
        </p:nvSpPr>
        <p:spPr>
          <a:xfrm rot="5400000">
            <a:off x="11702949" y="2902169"/>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hlinkClick r:id="" action="ppaction://noaction"/>
            <a:extLst>
              <a:ext uri="{FF2B5EF4-FFF2-40B4-BE49-F238E27FC236}">
                <a16:creationId xmlns:a16="http://schemas.microsoft.com/office/drawing/2014/main" id="{B8483EA0-121E-DB5C-0CCD-1AC8798688F7}"/>
              </a:ext>
            </a:extLst>
          </p:cNvPr>
          <p:cNvSpPr/>
          <p:nvPr/>
        </p:nvSpPr>
        <p:spPr>
          <a:xfrm rot="5400000">
            <a:off x="11702949" y="3279903"/>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hlinkClick r:id="" action="ppaction://noaction"/>
            <a:extLst>
              <a:ext uri="{FF2B5EF4-FFF2-40B4-BE49-F238E27FC236}">
                <a16:creationId xmlns:a16="http://schemas.microsoft.com/office/drawing/2014/main" id="{E08F2FB6-F830-BBD8-7EE5-359AB0CDB0AA}"/>
              </a:ext>
            </a:extLst>
          </p:cNvPr>
          <p:cNvSpPr/>
          <p:nvPr/>
        </p:nvSpPr>
        <p:spPr>
          <a:xfrm rot="5400000">
            <a:off x="11702949" y="3582862"/>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Isosceles Triangle 44">
            <a:hlinkClick r:id="" action="ppaction://noaction"/>
            <a:extLst>
              <a:ext uri="{FF2B5EF4-FFF2-40B4-BE49-F238E27FC236}">
                <a16:creationId xmlns:a16="http://schemas.microsoft.com/office/drawing/2014/main" id="{266EA84A-A532-918F-4AA9-512BD33A9ECA}"/>
              </a:ext>
            </a:extLst>
          </p:cNvPr>
          <p:cNvSpPr/>
          <p:nvPr/>
        </p:nvSpPr>
        <p:spPr>
          <a:xfrm rot="5400000">
            <a:off x="11702949" y="4136653"/>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a:hlinkClick r:id="" action="ppaction://noaction"/>
            <a:extLst>
              <a:ext uri="{FF2B5EF4-FFF2-40B4-BE49-F238E27FC236}">
                <a16:creationId xmlns:a16="http://schemas.microsoft.com/office/drawing/2014/main" id="{72F19D8B-3A1D-F335-E8F6-D6D859459E19}"/>
              </a:ext>
            </a:extLst>
          </p:cNvPr>
          <p:cNvSpPr/>
          <p:nvPr/>
        </p:nvSpPr>
        <p:spPr>
          <a:xfrm rot="5400000">
            <a:off x="11702949" y="4451339"/>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Isosceles Triangle 46">
            <a:hlinkClick r:id="" action="ppaction://noaction"/>
            <a:extLst>
              <a:ext uri="{FF2B5EF4-FFF2-40B4-BE49-F238E27FC236}">
                <a16:creationId xmlns:a16="http://schemas.microsoft.com/office/drawing/2014/main" id="{1C2ABF63-6902-504E-FB94-41B94A51BB57}"/>
              </a:ext>
            </a:extLst>
          </p:cNvPr>
          <p:cNvSpPr/>
          <p:nvPr/>
        </p:nvSpPr>
        <p:spPr>
          <a:xfrm rot="5400000">
            <a:off x="11702949" y="4848576"/>
            <a:ext cx="218295" cy="2182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12302946" y="1732048"/>
            <a:ext cx="3953054" cy="3808095"/>
            <a:chOff x="11978640" y="1737244"/>
            <a:chExt cx="3953054" cy="3808095"/>
          </a:xfrm>
        </p:grpSpPr>
        <p:pic>
          <p:nvPicPr>
            <p:cNvPr id="49" name="Picture 48" descr="A blue door with red dots&#10;&#10;Description automatically generated">
              <a:extLst>
                <a:ext uri="{FF2B5EF4-FFF2-40B4-BE49-F238E27FC236}">
                  <a16:creationId xmlns:a16="http://schemas.microsoft.com/office/drawing/2014/main" id="{B7F2C21F-F205-6348-2980-8A97A8ABCF4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978640" y="1737244"/>
              <a:ext cx="3953054" cy="3808095"/>
            </a:xfrm>
            <a:prstGeom prst="rect">
              <a:avLst/>
            </a:prstGeom>
          </p:spPr>
        </p:pic>
        <p:sp>
          <p:nvSpPr>
            <p:cNvPr id="50" name="1 CuadroTexto">
              <a:extLst>
                <a:ext uri="{FF2B5EF4-FFF2-40B4-BE49-F238E27FC236}">
                  <a16:creationId xmlns:a16="http://schemas.microsoft.com/office/drawing/2014/main" id="{D81D3868-D4C4-1137-6A96-178E70C8DB9D}"/>
                </a:ext>
              </a:extLst>
            </p:cNvPr>
            <p:cNvSpPr txBox="1"/>
            <p:nvPr/>
          </p:nvSpPr>
          <p:spPr>
            <a:xfrm>
              <a:off x="15077811" y="3647303"/>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05</a:t>
              </a:r>
            </a:p>
          </p:txBody>
        </p:sp>
        <p:sp>
          <p:nvSpPr>
            <p:cNvPr id="51" name="1 CuadroTexto">
              <a:extLst>
                <a:ext uri="{FF2B5EF4-FFF2-40B4-BE49-F238E27FC236}">
                  <a16:creationId xmlns:a16="http://schemas.microsoft.com/office/drawing/2014/main" id="{EFA12641-84AF-BE8C-8F9E-382D5B155821}"/>
                </a:ext>
              </a:extLst>
            </p:cNvPr>
            <p:cNvSpPr txBox="1"/>
            <p:nvPr/>
          </p:nvSpPr>
          <p:spPr>
            <a:xfrm>
              <a:off x="12278005" y="2558732"/>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02</a:t>
              </a:r>
            </a:p>
          </p:txBody>
        </p:sp>
        <p:sp>
          <p:nvSpPr>
            <p:cNvPr id="52" name="1 CuadroTexto">
              <a:extLst>
                <a:ext uri="{FF2B5EF4-FFF2-40B4-BE49-F238E27FC236}">
                  <a16:creationId xmlns:a16="http://schemas.microsoft.com/office/drawing/2014/main" id="{C5835152-3B33-D369-A39F-9CEFEE440FAB}"/>
                </a:ext>
              </a:extLst>
            </p:cNvPr>
            <p:cNvSpPr txBox="1"/>
            <p:nvPr/>
          </p:nvSpPr>
          <p:spPr>
            <a:xfrm>
              <a:off x="13037943" y="2420232"/>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09</a:t>
              </a:r>
            </a:p>
          </p:txBody>
        </p:sp>
        <p:sp>
          <p:nvSpPr>
            <p:cNvPr id="53" name="1 CuadroTexto">
              <a:extLst>
                <a:ext uri="{FF2B5EF4-FFF2-40B4-BE49-F238E27FC236}">
                  <a16:creationId xmlns:a16="http://schemas.microsoft.com/office/drawing/2014/main" id="{634D82DF-F8F2-5D32-3671-9A87BEC84FB9}"/>
                </a:ext>
              </a:extLst>
            </p:cNvPr>
            <p:cNvSpPr txBox="1"/>
            <p:nvPr/>
          </p:nvSpPr>
          <p:spPr>
            <a:xfrm>
              <a:off x="13874562" y="2371584"/>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10</a:t>
              </a:r>
            </a:p>
          </p:txBody>
        </p:sp>
        <p:sp>
          <p:nvSpPr>
            <p:cNvPr id="54" name="1 CuadroTexto">
              <a:extLst>
                <a:ext uri="{FF2B5EF4-FFF2-40B4-BE49-F238E27FC236}">
                  <a16:creationId xmlns:a16="http://schemas.microsoft.com/office/drawing/2014/main" id="{057EC93D-4512-4D9C-3EF6-2E72718D4BEE}"/>
                </a:ext>
              </a:extLst>
            </p:cNvPr>
            <p:cNvSpPr txBox="1"/>
            <p:nvPr/>
          </p:nvSpPr>
          <p:spPr>
            <a:xfrm>
              <a:off x="14240322" y="2835731"/>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01</a:t>
              </a:r>
            </a:p>
          </p:txBody>
        </p:sp>
        <p:sp>
          <p:nvSpPr>
            <p:cNvPr id="56" name="1 CuadroTexto">
              <a:extLst>
                <a:ext uri="{FF2B5EF4-FFF2-40B4-BE49-F238E27FC236}">
                  <a16:creationId xmlns:a16="http://schemas.microsoft.com/office/drawing/2014/main" id="{2D66BA9A-EFF2-A332-78EA-E95768CE74ED}"/>
                </a:ext>
              </a:extLst>
            </p:cNvPr>
            <p:cNvSpPr txBox="1"/>
            <p:nvPr/>
          </p:nvSpPr>
          <p:spPr>
            <a:xfrm>
              <a:off x="13329245" y="3647302"/>
              <a:ext cx="460573" cy="276999"/>
            </a:xfrm>
            <a:prstGeom prst="rect">
              <a:avLst/>
            </a:prstGeom>
            <a:solidFill>
              <a:srgbClr val="FFC000"/>
            </a:solidFill>
            <a:ln w="9525">
              <a:solidFill>
                <a:schemeClr val="tx1"/>
              </a:solidFill>
            </a:ln>
          </p:spPr>
          <p:txBody>
            <a:bodyPr wrap="square" rtlCol="0">
              <a:spAutoFit/>
            </a:bodyPr>
            <a:lstStyle/>
            <a:p>
              <a:pPr algn="ctr" defTabSz="342892">
                <a:spcAft>
                  <a:spcPts val="150"/>
                </a:spcAft>
              </a:pPr>
              <a:r>
                <a:rPr lang="en-GB" sz="1200" b="1" dirty="0">
                  <a:solidFill>
                    <a:srgbClr val="454747"/>
                  </a:solidFill>
                  <a:cs typeface="Calibri Light"/>
                  <a:sym typeface="Calibri Light"/>
                </a:rPr>
                <a:t>04</a:t>
              </a:r>
            </a:p>
          </p:txBody>
        </p:sp>
      </p:grpSp>
    </p:spTree>
    <p:extLst>
      <p:ext uri="{BB962C8B-B14F-4D97-AF65-F5344CB8AC3E}">
        <p14:creationId xmlns:p14="http://schemas.microsoft.com/office/powerpoint/2010/main" val="1656845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D0DE33D8-D13A-6EA7-78C3-560E38641E1A}"/>
              </a:ext>
            </a:extLst>
          </p:cNvPr>
          <p:cNvSpPr txBox="1">
            <a:spLocks/>
          </p:cNvSpPr>
          <p:nvPr/>
        </p:nvSpPr>
        <p:spPr>
          <a:xfrm>
            <a:off x="3556000" y="3912775"/>
            <a:ext cx="9144000" cy="2387600"/>
          </a:xfrm>
          <a:prstGeom prst="rect">
            <a:avLst/>
          </a:prstGeom>
        </p:spPr>
        <p:txBody>
          <a:bodyPr>
            <a:normAutofit/>
          </a:bodyPr>
          <a:lstStyle>
            <a:lvl1pPr algn="l" defTabSz="121917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s-ES" sz="7000" b="1" dirty="0">
                <a:solidFill>
                  <a:srgbClr val="00C890"/>
                </a:solidFill>
                <a:latin typeface="Verdana" panose="020B0604030504040204" pitchFamily="34" charset="0"/>
                <a:ea typeface="Verdana" panose="020B0604030504040204" pitchFamily="34" charset="0"/>
                <a:cs typeface="Verdana" panose="020B0604030504040204" pitchFamily="34" charset="0"/>
              </a:rPr>
              <a:t>RESULTS</a:t>
            </a:r>
          </a:p>
        </p:txBody>
      </p:sp>
    </p:spTree>
    <p:extLst>
      <p:ext uri="{BB962C8B-B14F-4D97-AF65-F5344CB8AC3E}">
        <p14:creationId xmlns:p14="http://schemas.microsoft.com/office/powerpoint/2010/main" val="2995728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Antolin Theme">
      <a:dk1>
        <a:srgbClr val="7F7F7F"/>
      </a:dk1>
      <a:lt1>
        <a:srgbClr val="FFFFFF"/>
      </a:lt1>
      <a:dk2>
        <a:srgbClr val="001D63"/>
      </a:dk2>
      <a:lt2>
        <a:srgbClr val="FFFFFF"/>
      </a:lt2>
      <a:accent1>
        <a:srgbClr val="001D63"/>
      </a:accent1>
      <a:accent2>
        <a:srgbClr val="26C791"/>
      </a:accent2>
      <a:accent3>
        <a:srgbClr val="DB4066"/>
      </a:accent3>
      <a:accent4>
        <a:srgbClr val="1EA99D"/>
      </a:accent4>
      <a:accent5>
        <a:srgbClr val="4D82C4"/>
      </a:accent5>
      <a:accent6>
        <a:srgbClr val="983955"/>
      </a:accent6>
      <a:hlink>
        <a:srgbClr val="7F7F7F"/>
      </a:hlink>
      <a:folHlink>
        <a:srgbClr val="00BE00"/>
      </a:folHlink>
    </a:clrScheme>
    <a:fontScheme name="Antolin Theme">
      <a:majorFont>
        <a:latin typeface="Verdana"/>
        <a:ea typeface=""/>
        <a:cs typeface=""/>
      </a:majorFont>
      <a:minorFont>
        <a:latin typeface="Verdana"/>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sz="7000" dirty="0" err="1">
            <a:latin typeface="Montserrat Light" pitchFamily="2" charset="77"/>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D56F0D61D70942A7D0797A68C8823F" ma:contentTypeVersion="0" ma:contentTypeDescription="Create a new document." ma:contentTypeScope="" ma:versionID="152184904ebf1c7e617f1d17f6d997fe">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A3E130-BF38-492E-8FD3-4BE66F7DD911}">
  <ds:schemaRefs>
    <ds:schemaRef ds:uri="http://schemas.microsoft.com/sharepoint/v3/contenttype/forms"/>
  </ds:schemaRefs>
</ds:datastoreItem>
</file>

<file path=customXml/itemProps2.xml><?xml version="1.0" encoding="utf-8"?>
<ds:datastoreItem xmlns:ds="http://schemas.openxmlformats.org/officeDocument/2006/customXml" ds:itemID="{E0EE644B-0E19-4C18-8769-7F73372667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56EF692-C7D0-4481-A9DF-4C463EF360EB}">
  <ds:schemaRefs>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6990</TotalTime>
  <Words>552</Words>
  <Application>Microsoft Office PowerPoint</Application>
  <PresentationFormat>Custom</PresentationFormat>
  <Paragraphs>170</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Verdana</vt:lpstr>
      <vt:lpstr>Helvetica Neue Medium</vt:lpstr>
      <vt:lpstr>Helvetica Light</vt:lpstr>
      <vt:lpstr>Calibri</vt:lpstr>
      <vt:lpstr>Helvetica Neue</vt:lpstr>
      <vt:lpstr>Calibri Light</vt:lpstr>
      <vt:lpstr>Arial</vt:lpstr>
      <vt:lpstr>Montserrat Light</vt:lpstr>
      <vt:lpstr>Tema de Office</vt:lpstr>
      <vt:lpstr>TOGG C-SEDAN A-CLASS FRONT DOOR TRIM</vt:lpstr>
      <vt:lpstr>Disclaimer</vt:lpstr>
      <vt:lpstr>PowerPoint Presentation</vt:lpstr>
      <vt:lpstr>TOGG Sedan Front Door Trim</vt:lpstr>
      <vt:lpstr>TOGG Sedan Front Door Trim</vt:lpstr>
      <vt:lpstr>CAD Data &amp; Materials</vt:lpstr>
      <vt:lpstr>Boundary Conditions</vt:lpstr>
      <vt:lpstr>Results Summary</vt:lpstr>
      <vt:lpstr>PowerPoint Presentation</vt:lpstr>
      <vt:lpstr>Load case Details-Pushing Top Roll to Open the Door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Herrero Diez del Corral, Pilar</dc:creator>
  <cp:lastModifiedBy>Sherikar, Uday</cp:lastModifiedBy>
  <cp:revision>385</cp:revision>
  <dcterms:created xsi:type="dcterms:W3CDTF">2020-09-08T11:28:06Z</dcterms:created>
  <dcterms:modified xsi:type="dcterms:W3CDTF">2024-04-30T10:29:18Z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0x01010069D56F0D61D70942A7D0797A68C8823F</vt:lpwstr>
  </property>
  <property fmtid="{D5CDD505-2E9C-101B-9397-08002B2CF9AE}" pid="3" name="MSIP_Label_aacf4f5e-b788-4bdd-9371-71ab982a2897_Enabled">
    <vt:lpwstr>true</vt:lpwstr>
  </property>
  <property fmtid="{D5CDD505-2E9C-101B-9397-08002B2CF9AE}" pid="4" name="MSIP_Label_aacf4f5e-b788-4bdd-9371-71ab982a2897_SetDate">
    <vt:lpwstr>2024-04-30T10:29:15Z</vt:lpwstr>
  </property>
  <property fmtid="{D5CDD505-2E9C-101B-9397-08002B2CF9AE}" pid="5" name="MSIP_Label_aacf4f5e-b788-4bdd-9371-71ab982a2897_Method">
    <vt:lpwstr>Privileged</vt:lpwstr>
  </property>
  <property fmtid="{D5CDD505-2E9C-101B-9397-08002B2CF9AE}" pid="6" name="MSIP_Label_aacf4f5e-b788-4bdd-9371-71ab982a2897_Name">
    <vt:lpwstr>aacf4f5e-b788-4bdd-9371-71ab982a2897</vt:lpwstr>
  </property>
  <property fmtid="{D5CDD505-2E9C-101B-9397-08002B2CF9AE}" pid="7" name="MSIP_Label_aacf4f5e-b788-4bdd-9371-71ab982a2897_SiteId">
    <vt:lpwstr>a9e8893d-f1a4-4d8d-978f-862edfd3686a</vt:lpwstr>
  </property>
  <property fmtid="{D5CDD505-2E9C-101B-9397-08002B2CF9AE}" pid="8" name="MSIP_Label_aacf4f5e-b788-4bdd-9371-71ab982a2897_ActionId">
    <vt:lpwstr>30d46e7b-172c-4f49-8091-e4fb426eccc9</vt:lpwstr>
  </property>
  <property fmtid="{D5CDD505-2E9C-101B-9397-08002B2CF9AE}" pid="9" name="MSIP_Label_aacf4f5e-b788-4bdd-9371-71ab982a2897_ContentBits">
    <vt:lpwstr>2</vt:lpwstr>
  </property>
</Properties>
</file>